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442" r:id="rId2"/>
    <p:sldId id="302" r:id="rId3"/>
    <p:sldId id="419" r:id="rId4"/>
    <p:sldId id="335" r:id="rId5"/>
    <p:sldId id="414" r:id="rId6"/>
    <p:sldId id="341" r:id="rId7"/>
    <p:sldId id="448" r:id="rId8"/>
    <p:sldId id="420" r:id="rId9"/>
    <p:sldId id="421" r:id="rId10"/>
    <p:sldId id="336" r:id="rId11"/>
    <p:sldId id="444" r:id="rId12"/>
    <p:sldId id="342" r:id="rId13"/>
    <p:sldId id="422" r:id="rId14"/>
    <p:sldId id="343" r:id="rId15"/>
    <p:sldId id="423" r:id="rId16"/>
    <p:sldId id="344" r:id="rId17"/>
    <p:sldId id="424" r:id="rId18"/>
    <p:sldId id="345" r:id="rId19"/>
    <p:sldId id="346" r:id="rId20"/>
    <p:sldId id="426" r:id="rId21"/>
    <p:sldId id="348" r:id="rId22"/>
    <p:sldId id="427" r:id="rId23"/>
    <p:sldId id="443" r:id="rId24"/>
    <p:sldId id="425" r:id="rId25"/>
    <p:sldId id="349" r:id="rId26"/>
    <p:sldId id="428" r:id="rId27"/>
    <p:sldId id="351" r:id="rId28"/>
    <p:sldId id="429" r:id="rId29"/>
    <p:sldId id="439" r:id="rId30"/>
    <p:sldId id="406" r:id="rId31"/>
    <p:sldId id="352" r:id="rId32"/>
    <p:sldId id="430" r:id="rId33"/>
    <p:sldId id="407" r:id="rId34"/>
    <p:sldId id="408" r:id="rId35"/>
    <p:sldId id="446" r:id="rId36"/>
    <p:sldId id="353" r:id="rId37"/>
    <p:sldId id="431" r:id="rId38"/>
    <p:sldId id="354" r:id="rId39"/>
    <p:sldId id="397" r:id="rId40"/>
    <p:sldId id="432" r:id="rId41"/>
    <p:sldId id="398" r:id="rId42"/>
    <p:sldId id="433" r:id="rId43"/>
    <p:sldId id="447" r:id="rId44"/>
    <p:sldId id="441" r:id="rId45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upak" initials="d" lastIdx="13" clrIdx="0">
    <p:extLst>
      <p:ext uri="{19B8F6BF-5375-455C-9EA6-DF929625EA0E}">
        <p15:presenceInfo xmlns:p15="http://schemas.microsoft.com/office/powerpoint/2012/main" userId="dongupak" providerId="None"/>
      </p:ext>
    </p:extLst>
  </p:cmAuthor>
  <p:cmAuthor id="2" name="it" initials="i" lastIdx="1" clrIdx="1">
    <p:extLst>
      <p:ext uri="{19B8F6BF-5375-455C-9EA6-DF929625EA0E}">
        <p15:presenceInfo xmlns:p15="http://schemas.microsoft.com/office/powerpoint/2012/main" userId="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4D578C-1022-4724-88E1-5AED96AE5464}" v="92" dt="2022-11-27T08:05:05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05" autoAdjust="0"/>
    <p:restoredTop sz="94660"/>
  </p:normalViewPr>
  <p:slideViewPr>
    <p:cSldViewPr snapToGrid="0">
      <p:cViewPr varScale="1">
        <p:scale>
          <a:sx n="56" d="100"/>
          <a:sy n="56" d="100"/>
        </p:scale>
        <p:origin x="72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승민" userId="27c543a4-548c-4fc9-964e-449d0026db0b" providerId="ADAL" clId="{D44D578C-1022-4724-88E1-5AED96AE5464}"/>
    <pc:docChg chg="undo custSel addSld delSld modSld sldOrd">
      <pc:chgData name="정승민" userId="27c543a4-548c-4fc9-964e-449d0026db0b" providerId="ADAL" clId="{D44D578C-1022-4724-88E1-5AED96AE5464}" dt="2022-11-27T08:05:08.066" v="1267" actId="1076"/>
      <pc:docMkLst>
        <pc:docMk/>
      </pc:docMkLst>
      <pc:sldChg chg="del">
        <pc:chgData name="정승민" userId="27c543a4-548c-4fc9-964e-449d0026db0b" providerId="ADAL" clId="{D44D578C-1022-4724-88E1-5AED96AE5464}" dt="2022-11-27T06:59:46.300" v="2" actId="47"/>
        <pc:sldMkLst>
          <pc:docMk/>
          <pc:sldMk cId="2420322336" sldId="337"/>
        </pc:sldMkLst>
      </pc:sldChg>
      <pc:sldChg chg="del">
        <pc:chgData name="정승민" userId="27c543a4-548c-4fc9-964e-449d0026db0b" providerId="ADAL" clId="{D44D578C-1022-4724-88E1-5AED96AE5464}" dt="2022-11-27T06:59:52.336" v="4" actId="47"/>
        <pc:sldMkLst>
          <pc:docMk/>
          <pc:sldMk cId="863981921" sldId="339"/>
        </pc:sldMkLst>
      </pc:sldChg>
      <pc:sldChg chg="del">
        <pc:chgData name="정승민" userId="27c543a4-548c-4fc9-964e-449d0026db0b" providerId="ADAL" clId="{D44D578C-1022-4724-88E1-5AED96AE5464}" dt="2022-11-27T07:00:40.640" v="6" actId="2696"/>
        <pc:sldMkLst>
          <pc:docMk/>
          <pc:sldMk cId="1870933330" sldId="341"/>
        </pc:sldMkLst>
      </pc:sldChg>
      <pc:sldChg chg="addSp modSp add mod">
        <pc:chgData name="정승민" userId="27c543a4-548c-4fc9-964e-449d0026db0b" providerId="ADAL" clId="{D44D578C-1022-4724-88E1-5AED96AE5464}" dt="2022-11-27T07:07:51.269" v="249" actId="113"/>
        <pc:sldMkLst>
          <pc:docMk/>
          <pc:sldMk cId="3709137177" sldId="341"/>
        </pc:sldMkLst>
        <pc:spChg chg="mod">
          <ac:chgData name="정승민" userId="27c543a4-548c-4fc9-964e-449d0026db0b" providerId="ADAL" clId="{D44D578C-1022-4724-88E1-5AED96AE5464}" dt="2022-11-27T07:05:44.128" v="172" actId="1076"/>
          <ac:spMkLst>
            <pc:docMk/>
            <pc:sldMk cId="3709137177" sldId="341"/>
            <ac:spMk id="5" creationId="{00000000-0000-0000-0000-000000000000}"/>
          </ac:spMkLst>
        </pc:spChg>
        <pc:spChg chg="mod">
          <ac:chgData name="정승민" userId="27c543a4-548c-4fc9-964e-449d0026db0b" providerId="ADAL" clId="{D44D578C-1022-4724-88E1-5AED96AE5464}" dt="2022-11-27T07:07:51.269" v="249" actId="113"/>
          <ac:spMkLst>
            <pc:docMk/>
            <pc:sldMk cId="3709137177" sldId="341"/>
            <ac:spMk id="8" creationId="{00000000-0000-0000-0000-000000000000}"/>
          </ac:spMkLst>
        </pc:spChg>
        <pc:picChg chg="mod">
          <ac:chgData name="정승민" userId="27c543a4-548c-4fc9-964e-449d0026db0b" providerId="ADAL" clId="{D44D578C-1022-4724-88E1-5AED96AE5464}" dt="2022-11-27T07:05:48.277" v="174" actId="1076"/>
          <ac:picMkLst>
            <pc:docMk/>
            <pc:sldMk cId="3709137177" sldId="341"/>
            <ac:picMk id="3" creationId="{00000000-0000-0000-0000-000000000000}"/>
          </ac:picMkLst>
        </pc:picChg>
        <pc:picChg chg="add mod">
          <ac:chgData name="정승민" userId="27c543a4-548c-4fc9-964e-449d0026db0b" providerId="ADAL" clId="{D44D578C-1022-4724-88E1-5AED96AE5464}" dt="2022-11-27T07:05:52.182" v="176" actId="14100"/>
          <ac:picMkLst>
            <pc:docMk/>
            <pc:sldMk cId="3709137177" sldId="341"/>
            <ac:picMk id="6" creationId="{5A521769-C6CA-4B6D-96DF-FAF78B9879B2}"/>
          </ac:picMkLst>
        </pc:picChg>
      </pc:sldChg>
      <pc:sldChg chg="addSp delSp modSp mod">
        <pc:chgData name="정승민" userId="27c543a4-548c-4fc9-964e-449d0026db0b" providerId="ADAL" clId="{D44D578C-1022-4724-88E1-5AED96AE5464}" dt="2022-11-27T07:34:29.800" v="946" actId="478"/>
        <pc:sldMkLst>
          <pc:docMk/>
          <pc:sldMk cId="3684483367" sldId="342"/>
        </pc:sldMkLst>
        <pc:spChg chg="mod">
          <ac:chgData name="정승민" userId="27c543a4-548c-4fc9-964e-449d0026db0b" providerId="ADAL" clId="{D44D578C-1022-4724-88E1-5AED96AE5464}" dt="2022-11-27T07:25:33.089" v="501" actId="1076"/>
          <ac:spMkLst>
            <pc:docMk/>
            <pc:sldMk cId="3684483367" sldId="342"/>
            <ac:spMk id="5" creationId="{00000000-0000-0000-0000-000000000000}"/>
          </ac:spMkLst>
        </pc:spChg>
        <pc:spChg chg="mod">
          <ac:chgData name="정승민" userId="27c543a4-548c-4fc9-964e-449d0026db0b" providerId="ADAL" clId="{D44D578C-1022-4724-88E1-5AED96AE5464}" dt="2022-11-27T07:26:13.573" v="546"/>
          <ac:spMkLst>
            <pc:docMk/>
            <pc:sldMk cId="3684483367" sldId="342"/>
            <ac:spMk id="8" creationId="{00000000-0000-0000-0000-000000000000}"/>
          </ac:spMkLst>
        </pc:spChg>
        <pc:spChg chg="mod">
          <ac:chgData name="정승민" userId="27c543a4-548c-4fc9-964e-449d0026db0b" providerId="ADAL" clId="{D44D578C-1022-4724-88E1-5AED96AE5464}" dt="2022-11-27T07:25:12.792" v="496" actId="14100"/>
          <ac:spMkLst>
            <pc:docMk/>
            <pc:sldMk cId="3684483367" sldId="342"/>
            <ac:spMk id="9" creationId="{B8EA0C7E-2A2D-42A5-9395-34CE5A9E0C24}"/>
          </ac:spMkLst>
        </pc:spChg>
        <pc:spChg chg="add del mod">
          <ac:chgData name="정승민" userId="27c543a4-548c-4fc9-964e-449d0026db0b" providerId="ADAL" clId="{D44D578C-1022-4724-88E1-5AED96AE5464}" dt="2022-11-27T07:34:29.800" v="946" actId="478"/>
          <ac:spMkLst>
            <pc:docMk/>
            <pc:sldMk cId="3684483367" sldId="342"/>
            <ac:spMk id="11" creationId="{FA767761-AF01-4675-A9FE-0A39121B3FEE}"/>
          </ac:spMkLst>
        </pc:spChg>
        <pc:grpChg chg="add mod">
          <ac:chgData name="정승민" userId="27c543a4-548c-4fc9-964e-449d0026db0b" providerId="ADAL" clId="{D44D578C-1022-4724-88E1-5AED96AE5464}" dt="2022-11-27T07:34:21.347" v="943" actId="1076"/>
          <ac:grpSpMkLst>
            <pc:docMk/>
            <pc:sldMk cId="3684483367" sldId="342"/>
            <ac:grpSpMk id="6" creationId="{7B5230F8-E52E-42B9-AEC6-43F880AA7BD0}"/>
          </ac:grpSpMkLst>
        </pc:grpChg>
        <pc:picChg chg="del mod modCrop">
          <ac:chgData name="정승민" userId="27c543a4-548c-4fc9-964e-449d0026db0b" providerId="ADAL" clId="{D44D578C-1022-4724-88E1-5AED96AE5464}" dt="2022-11-27T07:31:43.961" v="865" actId="21"/>
          <ac:picMkLst>
            <pc:docMk/>
            <pc:sldMk cId="3684483367" sldId="342"/>
            <ac:picMk id="2" creationId="{00000000-0000-0000-0000-000000000000}"/>
          </ac:picMkLst>
        </pc:picChg>
        <pc:picChg chg="mod">
          <ac:chgData name="정승민" userId="27c543a4-548c-4fc9-964e-449d0026db0b" providerId="ADAL" clId="{D44D578C-1022-4724-88E1-5AED96AE5464}" dt="2022-11-27T07:24:49.901" v="468"/>
          <ac:picMkLst>
            <pc:docMk/>
            <pc:sldMk cId="3684483367" sldId="342"/>
            <ac:picMk id="7" creationId="{A58E0E19-4CDC-41A9-B146-29FC62111DF1}"/>
          </ac:picMkLst>
        </pc:picChg>
        <pc:picChg chg="add mod">
          <ac:chgData name="정승민" userId="27c543a4-548c-4fc9-964e-449d0026db0b" providerId="ADAL" clId="{D44D578C-1022-4724-88E1-5AED96AE5464}" dt="2022-11-27T07:31:44.776" v="866"/>
          <ac:picMkLst>
            <pc:docMk/>
            <pc:sldMk cId="3684483367" sldId="342"/>
            <ac:picMk id="10" creationId="{05F93920-1643-490B-B63F-93573AA80CC6}"/>
          </ac:picMkLst>
        </pc:picChg>
        <pc:picChg chg="mod">
          <ac:chgData name="정승민" userId="27c543a4-548c-4fc9-964e-449d0026db0b" providerId="ADAL" clId="{D44D578C-1022-4724-88E1-5AED96AE5464}" dt="2022-11-27T07:25:27.653" v="499" actId="1076"/>
          <ac:picMkLst>
            <pc:docMk/>
            <pc:sldMk cId="3684483367" sldId="342"/>
            <ac:picMk id="1026" creationId="{00000000-0000-0000-0000-000000000000}"/>
          </ac:picMkLst>
        </pc:picChg>
      </pc:sldChg>
      <pc:sldChg chg="modSp mod">
        <pc:chgData name="정승민" userId="27c543a4-548c-4fc9-964e-449d0026db0b" providerId="ADAL" clId="{D44D578C-1022-4724-88E1-5AED96AE5464}" dt="2022-11-27T07:36:04.803" v="1024" actId="113"/>
        <pc:sldMkLst>
          <pc:docMk/>
          <pc:sldMk cId="2641622166" sldId="344"/>
        </pc:sldMkLst>
        <pc:spChg chg="mod">
          <ac:chgData name="정승민" userId="27c543a4-548c-4fc9-964e-449d0026db0b" providerId="ADAL" clId="{D44D578C-1022-4724-88E1-5AED96AE5464}" dt="2022-11-27T07:36:04.803" v="1024" actId="113"/>
          <ac:spMkLst>
            <pc:docMk/>
            <pc:sldMk cId="2641622166" sldId="344"/>
            <ac:spMk id="8" creationId="{00000000-0000-0000-0000-000000000000}"/>
          </ac:spMkLst>
        </pc:spChg>
      </pc:sldChg>
      <pc:sldChg chg="modSp mod">
        <pc:chgData name="정승민" userId="27c543a4-548c-4fc9-964e-449d0026db0b" providerId="ADAL" clId="{D44D578C-1022-4724-88E1-5AED96AE5464}" dt="2022-11-27T07:36:54.683" v="1030" actId="1076"/>
        <pc:sldMkLst>
          <pc:docMk/>
          <pc:sldMk cId="990559300" sldId="345"/>
        </pc:sldMkLst>
        <pc:picChg chg="mod">
          <ac:chgData name="정승민" userId="27c543a4-548c-4fc9-964e-449d0026db0b" providerId="ADAL" clId="{D44D578C-1022-4724-88E1-5AED96AE5464}" dt="2022-11-27T07:36:52.999" v="1029" actId="1076"/>
          <ac:picMkLst>
            <pc:docMk/>
            <pc:sldMk cId="990559300" sldId="345"/>
            <ac:picMk id="4" creationId="{56EF5257-11A1-4A0F-BF12-D847314D8E9B}"/>
          </ac:picMkLst>
        </pc:picChg>
        <pc:picChg chg="mod">
          <ac:chgData name="정승민" userId="27c543a4-548c-4fc9-964e-449d0026db0b" providerId="ADAL" clId="{D44D578C-1022-4724-88E1-5AED96AE5464}" dt="2022-11-27T07:36:54.683" v="1030" actId="1076"/>
          <ac:picMkLst>
            <pc:docMk/>
            <pc:sldMk cId="990559300" sldId="345"/>
            <ac:picMk id="10" creationId="{FE259B8B-ADC1-4966-9AB8-2EC4EB66081F}"/>
          </ac:picMkLst>
        </pc:picChg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3622302580" sldId="399"/>
        </pc:sldMkLst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1053890059" sldId="400"/>
        </pc:sldMkLst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3822786993" sldId="401"/>
        </pc:sldMkLst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2367971612" sldId="402"/>
        </pc:sldMkLst>
      </pc:sldChg>
      <pc:sldChg chg="del">
        <pc:chgData name="정승민" userId="27c543a4-548c-4fc9-964e-449d0026db0b" providerId="ADAL" clId="{D44D578C-1022-4724-88E1-5AED96AE5464}" dt="2022-11-27T07:14:22.313" v="269" actId="2696"/>
        <pc:sldMkLst>
          <pc:docMk/>
          <pc:sldMk cId="941628864" sldId="404"/>
        </pc:sldMkLst>
      </pc:sldChg>
      <pc:sldChg chg="add del">
        <pc:chgData name="정승민" userId="27c543a4-548c-4fc9-964e-449d0026db0b" providerId="ADAL" clId="{D44D578C-1022-4724-88E1-5AED96AE5464}" dt="2022-11-27T07:14:34.892" v="271"/>
        <pc:sldMkLst>
          <pc:docMk/>
          <pc:sldMk cId="2509196827" sldId="404"/>
        </pc:sldMkLst>
      </pc:sldChg>
      <pc:sldChg chg="add del ord">
        <pc:chgData name="정승민" userId="27c543a4-548c-4fc9-964e-449d0026db0b" providerId="ADAL" clId="{D44D578C-1022-4724-88E1-5AED96AE5464}" dt="2022-11-27T07:40:00.277" v="1041" actId="47"/>
        <pc:sldMkLst>
          <pc:docMk/>
          <pc:sldMk cId="3280870337" sldId="404"/>
        </pc:sldMkLst>
      </pc:sldChg>
      <pc:sldChg chg="addSp delSp modSp del mod">
        <pc:chgData name="정승민" userId="27c543a4-548c-4fc9-964e-449d0026db0b" providerId="ADAL" clId="{D44D578C-1022-4724-88E1-5AED96AE5464}" dt="2022-11-27T07:39:49.042" v="1038" actId="47"/>
        <pc:sldMkLst>
          <pc:docMk/>
          <pc:sldMk cId="561522620" sldId="405"/>
        </pc:sldMkLst>
        <pc:picChg chg="del mod">
          <ac:chgData name="정승민" userId="27c543a4-548c-4fc9-964e-449d0026db0b" providerId="ADAL" clId="{D44D578C-1022-4724-88E1-5AED96AE5464}" dt="2022-11-27T07:18:24.857" v="280" actId="478"/>
          <ac:picMkLst>
            <pc:docMk/>
            <pc:sldMk cId="561522620" sldId="405"/>
            <ac:picMk id="3" creationId="{00000000-0000-0000-0000-000000000000}"/>
          </ac:picMkLst>
        </pc:picChg>
        <pc:picChg chg="add del mod">
          <ac:chgData name="정승민" userId="27c543a4-548c-4fc9-964e-449d0026db0b" providerId="ADAL" clId="{D44D578C-1022-4724-88E1-5AED96AE5464}" dt="2022-11-27T07:38:30.117" v="1035" actId="478"/>
          <ac:picMkLst>
            <pc:docMk/>
            <pc:sldMk cId="561522620" sldId="405"/>
            <ac:picMk id="5" creationId="{D7911F86-FCB1-44DE-A556-4B6A7F0F995E}"/>
          </ac:picMkLst>
        </pc:picChg>
      </pc:sldChg>
      <pc:sldChg chg="addSp modSp mod">
        <pc:chgData name="정승민" userId="27c543a4-548c-4fc9-964e-449d0026db0b" providerId="ADAL" clId="{D44D578C-1022-4724-88E1-5AED96AE5464}" dt="2022-11-27T08:05:03.377" v="1265" actId="1076"/>
        <pc:sldMkLst>
          <pc:docMk/>
          <pc:sldMk cId="112917135" sldId="406"/>
        </pc:sldMkLst>
        <pc:spChg chg="add mod">
          <ac:chgData name="정승민" userId="27c543a4-548c-4fc9-964e-449d0026db0b" providerId="ADAL" clId="{D44D578C-1022-4724-88E1-5AED96AE5464}" dt="2022-11-27T08:05:03.377" v="1265" actId="1076"/>
          <ac:spMkLst>
            <pc:docMk/>
            <pc:sldMk cId="112917135" sldId="406"/>
            <ac:spMk id="6" creationId="{3816E4BB-FFF5-4931-9631-B051F8A31CAB}"/>
          </ac:spMkLst>
        </pc:spChg>
        <pc:picChg chg="mod">
          <ac:chgData name="정승민" userId="27c543a4-548c-4fc9-964e-449d0026db0b" providerId="ADAL" clId="{D44D578C-1022-4724-88E1-5AED96AE5464}" dt="2022-11-27T08:04:59.919" v="1264" actId="1076"/>
          <ac:picMkLst>
            <pc:docMk/>
            <pc:sldMk cId="112917135" sldId="406"/>
            <ac:picMk id="2" creationId="{00000000-0000-0000-0000-000000000000}"/>
          </ac:picMkLst>
        </pc:picChg>
        <pc:picChg chg="add mod ord">
          <ac:chgData name="정승민" userId="27c543a4-548c-4fc9-964e-449d0026db0b" providerId="ADAL" clId="{D44D578C-1022-4724-88E1-5AED96AE5464}" dt="2022-11-27T07:43:29.462" v="1104" actId="208"/>
          <ac:picMkLst>
            <pc:docMk/>
            <pc:sldMk cId="112917135" sldId="406"/>
            <ac:picMk id="5" creationId="{F4DE4FC4-12D2-4B1C-82D7-C67A677345E8}"/>
          </ac:picMkLst>
        </pc:picChg>
      </pc:sldChg>
      <pc:sldChg chg="addSp modSp mod">
        <pc:chgData name="정승민" userId="27c543a4-548c-4fc9-964e-449d0026db0b" providerId="ADAL" clId="{D44D578C-1022-4724-88E1-5AED96AE5464}" dt="2022-11-27T08:05:08.066" v="1267" actId="1076"/>
        <pc:sldMkLst>
          <pc:docMk/>
          <pc:sldMk cId="3975387689" sldId="408"/>
        </pc:sldMkLst>
        <pc:spChg chg="mod">
          <ac:chgData name="정승민" userId="27c543a4-548c-4fc9-964e-449d0026db0b" providerId="ADAL" clId="{D44D578C-1022-4724-88E1-5AED96AE5464}" dt="2022-11-27T07:52:21.401" v="1248"/>
          <ac:spMkLst>
            <pc:docMk/>
            <pc:sldMk cId="3975387689" sldId="408"/>
            <ac:spMk id="5" creationId="{C67835CA-7EB9-4888-81EA-2528D57DF43B}"/>
          </ac:spMkLst>
        </pc:spChg>
        <pc:spChg chg="mod">
          <ac:chgData name="정승민" userId="27c543a4-548c-4fc9-964e-449d0026db0b" providerId="ADAL" clId="{D44D578C-1022-4724-88E1-5AED96AE5464}" dt="2022-11-27T07:52:16.901" v="1242" actId="1076"/>
          <ac:spMkLst>
            <pc:docMk/>
            <pc:sldMk cId="3975387689" sldId="408"/>
            <ac:spMk id="6" creationId="{FAC62223-C1E1-4438-A144-CFF63877CE8F}"/>
          </ac:spMkLst>
        </pc:spChg>
        <pc:spChg chg="add mod">
          <ac:chgData name="정승민" userId="27c543a4-548c-4fc9-964e-449d0026db0b" providerId="ADAL" clId="{D44D578C-1022-4724-88E1-5AED96AE5464}" dt="2022-11-27T08:05:08.066" v="1267" actId="1076"/>
          <ac:spMkLst>
            <pc:docMk/>
            <pc:sldMk cId="3975387689" sldId="408"/>
            <ac:spMk id="7" creationId="{DBE85279-B486-4375-B4FC-10E059FCBF50}"/>
          </ac:spMkLst>
        </pc:spChg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4259386702" sldId="409"/>
        </pc:sldMkLst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3902460652" sldId="410"/>
        </pc:sldMkLst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4154747670" sldId="411"/>
        </pc:sldMkLst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1780518117" sldId="412"/>
        </pc:sldMkLst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1208775566" sldId="413"/>
        </pc:sldMkLst>
      </pc:sldChg>
      <pc:sldChg chg="modSp mod">
        <pc:chgData name="정승민" userId="27c543a4-548c-4fc9-964e-449d0026db0b" providerId="ADAL" clId="{D44D578C-1022-4724-88E1-5AED96AE5464}" dt="2022-11-27T07:23:31.792" v="460" actId="113"/>
        <pc:sldMkLst>
          <pc:docMk/>
          <pc:sldMk cId="1604515200" sldId="414"/>
        </pc:sldMkLst>
        <pc:spChg chg="mod">
          <ac:chgData name="정승민" userId="27c543a4-548c-4fc9-964e-449d0026db0b" providerId="ADAL" clId="{D44D578C-1022-4724-88E1-5AED96AE5464}" dt="2022-11-27T07:23:31.792" v="460" actId="113"/>
          <ac:spMkLst>
            <pc:docMk/>
            <pc:sldMk cId="1604515200" sldId="414"/>
            <ac:spMk id="3" creationId="{EF4BEB27-78C7-4AA6-AEE2-8B8552EC76E0}"/>
          </ac:spMkLst>
        </pc:spChg>
      </pc:sldChg>
      <pc:sldChg chg="delSp del mod">
        <pc:chgData name="정승민" userId="27c543a4-548c-4fc9-964e-449d0026db0b" providerId="ADAL" clId="{D44D578C-1022-4724-88E1-5AED96AE5464}" dt="2022-11-27T07:24:32.830" v="466" actId="47"/>
        <pc:sldMkLst>
          <pc:docMk/>
          <pc:sldMk cId="1389099013" sldId="415"/>
        </pc:sldMkLst>
        <pc:picChg chg="del">
          <ac:chgData name="정승민" userId="27c543a4-548c-4fc9-964e-449d0026db0b" providerId="ADAL" clId="{D44D578C-1022-4724-88E1-5AED96AE5464}" dt="2022-11-27T07:24:10.516" v="461" actId="21"/>
          <ac:picMkLst>
            <pc:docMk/>
            <pc:sldMk cId="1389099013" sldId="415"/>
            <ac:picMk id="2" creationId="{00000000-0000-0000-0000-000000000000}"/>
          </ac:picMkLst>
        </pc:picChg>
      </pc:sldChg>
      <pc:sldChg chg="del">
        <pc:chgData name="정승민" userId="27c543a4-548c-4fc9-964e-449d0026db0b" providerId="ADAL" clId="{D44D578C-1022-4724-88E1-5AED96AE5464}" dt="2022-11-27T06:59:49.981" v="3" actId="47"/>
        <pc:sldMkLst>
          <pc:docMk/>
          <pc:sldMk cId="813131698" sldId="416"/>
        </pc:sldMkLst>
      </pc:sldChg>
      <pc:sldChg chg="del">
        <pc:chgData name="정승민" userId="27c543a4-548c-4fc9-964e-449d0026db0b" providerId="ADAL" clId="{D44D578C-1022-4724-88E1-5AED96AE5464}" dt="2022-11-27T06:59:53.663" v="5" actId="47"/>
        <pc:sldMkLst>
          <pc:docMk/>
          <pc:sldMk cId="2422793334" sldId="417"/>
        </pc:sldMkLst>
      </pc:sldChg>
      <pc:sldChg chg="del">
        <pc:chgData name="정승민" userId="27c543a4-548c-4fc9-964e-449d0026db0b" providerId="ADAL" clId="{D44D578C-1022-4724-88E1-5AED96AE5464}" dt="2022-11-27T07:00:40.640" v="6" actId="2696"/>
        <pc:sldMkLst>
          <pc:docMk/>
          <pc:sldMk cId="2414241526" sldId="418"/>
        </pc:sldMkLst>
      </pc:sldChg>
      <pc:sldChg chg="add del">
        <pc:chgData name="정승민" userId="27c543a4-548c-4fc9-964e-449d0026db0b" providerId="ADAL" clId="{D44D578C-1022-4724-88E1-5AED96AE5464}" dt="2022-11-27T07:06:03.071" v="177" actId="47"/>
        <pc:sldMkLst>
          <pc:docMk/>
          <pc:sldMk cId="4221108376" sldId="418"/>
        </pc:sldMkLst>
      </pc:sldChg>
      <pc:sldChg chg="addSp delSp modSp mod">
        <pc:chgData name="정승민" userId="27c543a4-548c-4fc9-964e-449d0026db0b" providerId="ADAL" clId="{D44D578C-1022-4724-88E1-5AED96AE5464}" dt="2022-11-27T07:03:13.344" v="163" actId="20577"/>
        <pc:sldMkLst>
          <pc:docMk/>
          <pc:sldMk cId="193101082" sldId="419"/>
        </pc:sldMkLst>
        <pc:spChg chg="add mod">
          <ac:chgData name="정승민" userId="27c543a4-548c-4fc9-964e-449d0026db0b" providerId="ADAL" clId="{D44D578C-1022-4724-88E1-5AED96AE5464}" dt="2022-11-27T07:03:13.344" v="163" actId="20577"/>
          <ac:spMkLst>
            <pc:docMk/>
            <pc:sldMk cId="193101082" sldId="419"/>
            <ac:spMk id="3" creationId="{6F366621-217C-45BD-A715-278ABF29D9B9}"/>
          </ac:spMkLst>
        </pc:spChg>
        <pc:spChg chg="add del">
          <ac:chgData name="정승민" userId="27c543a4-548c-4fc9-964e-449d0026db0b" providerId="ADAL" clId="{D44D578C-1022-4724-88E1-5AED96AE5464}" dt="2022-11-27T07:02:38.226" v="92" actId="478"/>
          <ac:spMkLst>
            <pc:docMk/>
            <pc:sldMk cId="193101082" sldId="419"/>
            <ac:spMk id="5" creationId="{175ED177-4302-463E-AE7A-5FCE090E123A}"/>
          </ac:spMkLst>
        </pc:spChg>
        <pc:picChg chg="mod">
          <ac:chgData name="정승민" userId="27c543a4-548c-4fc9-964e-449d0026db0b" providerId="ADAL" clId="{D44D578C-1022-4724-88E1-5AED96AE5464}" dt="2022-11-27T07:02:36.342" v="91" actId="1076"/>
          <ac:picMkLst>
            <pc:docMk/>
            <pc:sldMk cId="193101082" sldId="419"/>
            <ac:picMk id="2" creationId="{00000000-0000-0000-0000-000000000000}"/>
          </ac:picMkLst>
        </pc:picChg>
      </pc:sldChg>
      <pc:sldChg chg="addSp modSp add mod">
        <pc:chgData name="정승민" userId="27c543a4-548c-4fc9-964e-449d0026db0b" providerId="ADAL" clId="{D44D578C-1022-4724-88E1-5AED96AE5464}" dt="2022-11-27T07:06:40.148" v="244" actId="207"/>
        <pc:sldMkLst>
          <pc:docMk/>
          <pc:sldMk cId="364175049" sldId="420"/>
        </pc:sldMkLst>
        <pc:spChg chg="add mod">
          <ac:chgData name="정승민" userId="27c543a4-548c-4fc9-964e-449d0026db0b" providerId="ADAL" clId="{D44D578C-1022-4724-88E1-5AED96AE5464}" dt="2022-11-27T07:06:40.148" v="244" actId="207"/>
          <ac:spMkLst>
            <pc:docMk/>
            <pc:sldMk cId="364175049" sldId="420"/>
            <ac:spMk id="4" creationId="{4F847DAD-DAD2-4A3D-9E6E-38E306F5642D}"/>
          </ac:spMkLst>
        </pc:spChg>
        <pc:picChg chg="mod">
          <ac:chgData name="정승민" userId="27c543a4-548c-4fc9-964e-449d0026db0b" providerId="ADAL" clId="{D44D578C-1022-4724-88E1-5AED96AE5464}" dt="2022-11-27T07:06:08.836" v="179" actId="1076"/>
          <ac:picMkLst>
            <pc:docMk/>
            <pc:sldMk cId="364175049" sldId="420"/>
            <ac:picMk id="3" creationId="{00000000-0000-0000-0000-000000000000}"/>
          </ac:picMkLst>
        </pc:picChg>
      </pc:sldChg>
      <pc:sldChg chg="del">
        <pc:chgData name="정승민" userId="27c543a4-548c-4fc9-964e-449d0026db0b" providerId="ADAL" clId="{D44D578C-1022-4724-88E1-5AED96AE5464}" dt="2022-11-27T07:00:40.640" v="6" actId="2696"/>
        <pc:sldMkLst>
          <pc:docMk/>
          <pc:sldMk cId="3325616718" sldId="420"/>
        </pc:sldMkLst>
      </pc:sldChg>
      <pc:sldChg chg="modSp add mod">
        <pc:chgData name="정승민" userId="27c543a4-548c-4fc9-964e-449d0026db0b" providerId="ADAL" clId="{D44D578C-1022-4724-88E1-5AED96AE5464}" dt="2022-11-27T07:33:19.576" v="934" actId="14100"/>
        <pc:sldMkLst>
          <pc:docMk/>
          <pc:sldMk cId="878175014" sldId="421"/>
        </pc:sldMkLst>
        <pc:spChg chg="mod">
          <ac:chgData name="정승민" userId="27c543a4-548c-4fc9-964e-449d0026db0b" providerId="ADAL" clId="{D44D578C-1022-4724-88E1-5AED96AE5464}" dt="2022-11-27T07:07:25.764" v="245" actId="207"/>
          <ac:spMkLst>
            <pc:docMk/>
            <pc:sldMk cId="878175014" sldId="421"/>
            <ac:spMk id="3" creationId="{4219EA7B-CA24-48B4-A0C8-8621F5336104}"/>
          </ac:spMkLst>
        </pc:spChg>
        <pc:spChg chg="mod">
          <ac:chgData name="정승민" userId="27c543a4-548c-4fc9-964e-449d0026db0b" providerId="ADAL" clId="{D44D578C-1022-4724-88E1-5AED96AE5464}" dt="2022-11-27T07:33:19.576" v="934" actId="14100"/>
          <ac:spMkLst>
            <pc:docMk/>
            <pc:sldMk cId="878175014" sldId="421"/>
            <ac:spMk id="4" creationId="{E6F84D56-EBB7-40D3-A341-F03F75F5A495}"/>
          </ac:spMkLst>
        </pc:spChg>
      </pc:sldChg>
      <pc:sldChg chg="del">
        <pc:chgData name="정승민" userId="27c543a4-548c-4fc9-964e-449d0026db0b" providerId="ADAL" clId="{D44D578C-1022-4724-88E1-5AED96AE5464}" dt="2022-11-27T07:00:40.640" v="6" actId="2696"/>
        <pc:sldMkLst>
          <pc:docMk/>
          <pc:sldMk cId="1979309902" sldId="421"/>
        </pc:sldMkLst>
      </pc:sldChg>
      <pc:sldChg chg="addSp modSp mod">
        <pc:chgData name="정승민" userId="27c543a4-548c-4fc9-964e-449d0026db0b" providerId="ADAL" clId="{D44D578C-1022-4724-88E1-5AED96AE5464}" dt="2022-11-27T07:35:01.907" v="1023" actId="207"/>
        <pc:sldMkLst>
          <pc:docMk/>
          <pc:sldMk cId="1977473124" sldId="422"/>
        </pc:sldMkLst>
        <pc:spChg chg="mod">
          <ac:chgData name="정승민" userId="27c543a4-548c-4fc9-964e-449d0026db0b" providerId="ADAL" clId="{D44D578C-1022-4724-88E1-5AED96AE5464}" dt="2022-11-27T07:35:01.907" v="1023" actId="207"/>
          <ac:spMkLst>
            <pc:docMk/>
            <pc:sldMk cId="1977473124" sldId="422"/>
            <ac:spMk id="4" creationId="{4219EA7B-CA24-48B4-A0C8-8621F5336104}"/>
          </ac:spMkLst>
        </pc:spChg>
        <pc:spChg chg="mod">
          <ac:chgData name="정승민" userId="27c543a4-548c-4fc9-964e-449d0026db0b" providerId="ADAL" clId="{D44D578C-1022-4724-88E1-5AED96AE5464}" dt="2022-11-27T07:32:03.933" v="887" actId="207"/>
          <ac:spMkLst>
            <pc:docMk/>
            <pc:sldMk cId="1977473124" sldId="422"/>
            <ac:spMk id="5" creationId="{D301AFF8-4528-4A8B-8690-7D17E46B5C99}"/>
          </ac:spMkLst>
        </pc:spChg>
        <pc:spChg chg="add mod">
          <ac:chgData name="정승민" userId="27c543a4-548c-4fc9-964e-449d0026db0b" providerId="ADAL" clId="{D44D578C-1022-4724-88E1-5AED96AE5464}" dt="2022-11-27T07:34:58.888" v="1022" actId="207"/>
          <ac:spMkLst>
            <pc:docMk/>
            <pc:sldMk cId="1977473124" sldId="422"/>
            <ac:spMk id="7" creationId="{45273AB4-5CB6-4B96-A4BD-E836F8049BD5}"/>
          </ac:spMkLst>
        </pc:spChg>
        <pc:picChg chg="mod">
          <ac:chgData name="정승민" userId="27c543a4-548c-4fc9-964e-449d0026db0b" providerId="ADAL" clId="{D44D578C-1022-4724-88E1-5AED96AE5464}" dt="2022-11-27T07:31:49.124" v="869" actId="1076"/>
          <ac:picMkLst>
            <pc:docMk/>
            <pc:sldMk cId="1977473124" sldId="422"/>
            <ac:picMk id="2" creationId="{00000000-0000-0000-0000-000000000000}"/>
          </ac:picMkLst>
        </pc:picChg>
        <pc:picChg chg="add mod">
          <ac:chgData name="정승민" userId="27c543a4-548c-4fc9-964e-449d0026db0b" providerId="ADAL" clId="{D44D578C-1022-4724-88E1-5AED96AE5464}" dt="2022-11-27T07:31:48.013" v="868" actId="1076"/>
          <ac:picMkLst>
            <pc:docMk/>
            <pc:sldMk cId="1977473124" sldId="422"/>
            <ac:picMk id="6" creationId="{84A5E588-6A1E-4CBE-8747-177CB8A6A0F6}"/>
          </ac:picMkLst>
        </pc:picChg>
      </pc:sldChg>
      <pc:sldChg chg="modSp mod">
        <pc:chgData name="정승민" userId="27c543a4-548c-4fc9-964e-449d0026db0b" providerId="ADAL" clId="{D44D578C-1022-4724-88E1-5AED96AE5464}" dt="2022-11-27T07:36:14.946" v="1025" actId="113"/>
        <pc:sldMkLst>
          <pc:docMk/>
          <pc:sldMk cId="2009973216" sldId="424"/>
        </pc:sldMkLst>
        <pc:spChg chg="mod">
          <ac:chgData name="정승민" userId="27c543a4-548c-4fc9-964e-449d0026db0b" providerId="ADAL" clId="{D44D578C-1022-4724-88E1-5AED96AE5464}" dt="2022-11-27T07:36:14.946" v="1025" actId="113"/>
          <ac:spMkLst>
            <pc:docMk/>
            <pc:sldMk cId="2009973216" sldId="424"/>
            <ac:spMk id="4" creationId="{979CAA60-4702-4A2B-A284-C81516B324B5}"/>
          </ac:spMkLst>
        </pc:spChg>
      </pc:sldChg>
      <pc:sldChg chg="add">
        <pc:chgData name="정승민" userId="27c543a4-548c-4fc9-964e-449d0026db0b" providerId="ADAL" clId="{D44D578C-1022-4724-88E1-5AED96AE5464}" dt="2022-11-27T07:37:28.105" v="1032"/>
        <pc:sldMkLst>
          <pc:docMk/>
          <pc:sldMk cId="921510793" sldId="425"/>
        </pc:sldMkLst>
      </pc:sldChg>
      <pc:sldChg chg="del">
        <pc:chgData name="정승민" userId="27c543a4-548c-4fc9-964e-449d0026db0b" providerId="ADAL" clId="{D44D578C-1022-4724-88E1-5AED96AE5464}" dt="2022-11-27T07:37:20.338" v="1031" actId="2696"/>
        <pc:sldMkLst>
          <pc:docMk/>
          <pc:sldMk cId="2810770898" sldId="425"/>
        </pc:sldMkLst>
      </pc:sldChg>
      <pc:sldChg chg="delSp modSp add del mod">
        <pc:chgData name="정승민" userId="27c543a4-548c-4fc9-964e-449d0026db0b" providerId="ADAL" clId="{D44D578C-1022-4724-88E1-5AED96AE5464}" dt="2022-11-27T07:41:43.750" v="1095" actId="1076"/>
        <pc:sldMkLst>
          <pc:docMk/>
          <pc:sldMk cId="925663232" sldId="427"/>
        </pc:sldMkLst>
        <pc:picChg chg="mod">
          <ac:chgData name="정승민" userId="27c543a4-548c-4fc9-964e-449d0026db0b" providerId="ADAL" clId="{D44D578C-1022-4724-88E1-5AED96AE5464}" dt="2022-11-27T07:41:43.750" v="1095" actId="1076"/>
          <ac:picMkLst>
            <pc:docMk/>
            <pc:sldMk cId="925663232" sldId="427"/>
            <ac:picMk id="2" creationId="{00000000-0000-0000-0000-000000000000}"/>
          </ac:picMkLst>
        </pc:picChg>
        <pc:picChg chg="del">
          <ac:chgData name="정승민" userId="27c543a4-548c-4fc9-964e-449d0026db0b" providerId="ADAL" clId="{D44D578C-1022-4724-88E1-5AED96AE5464}" dt="2022-11-27T07:41:42.452" v="1094" actId="478"/>
          <ac:picMkLst>
            <pc:docMk/>
            <pc:sldMk cId="925663232" sldId="427"/>
            <ac:picMk id="5122" creationId="{00000000-0000-0000-0000-000000000000}"/>
          </ac:picMkLst>
        </pc:picChg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4292328099" sldId="434"/>
        </pc:sldMkLst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2400052320" sldId="435"/>
        </pc:sldMkLst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1712918935" sldId="436"/>
        </pc:sldMkLst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3310633332" sldId="437"/>
        </pc:sldMkLst>
      </pc:sldChg>
      <pc:sldChg chg="del">
        <pc:chgData name="정승민" userId="27c543a4-548c-4fc9-964e-449d0026db0b" providerId="ADAL" clId="{D44D578C-1022-4724-88E1-5AED96AE5464}" dt="2022-11-27T07:15:41.664" v="273" actId="47"/>
        <pc:sldMkLst>
          <pc:docMk/>
          <pc:sldMk cId="2470155788" sldId="438"/>
        </pc:sldMkLst>
      </pc:sldChg>
      <pc:sldChg chg="add del">
        <pc:chgData name="정승민" userId="27c543a4-548c-4fc9-964e-449d0026db0b" providerId="ADAL" clId="{D44D578C-1022-4724-88E1-5AED96AE5464}" dt="2022-11-27T07:14:34.892" v="271"/>
        <pc:sldMkLst>
          <pc:docMk/>
          <pc:sldMk cId="571048604" sldId="439"/>
        </pc:sldMkLst>
      </pc:sldChg>
      <pc:sldChg chg="del ord">
        <pc:chgData name="정승민" userId="27c543a4-548c-4fc9-964e-449d0026db0b" providerId="ADAL" clId="{D44D578C-1022-4724-88E1-5AED96AE5464}" dt="2022-11-27T07:14:22.313" v="269" actId="2696"/>
        <pc:sldMkLst>
          <pc:docMk/>
          <pc:sldMk cId="914740990" sldId="439"/>
        </pc:sldMkLst>
      </pc:sldChg>
      <pc:sldChg chg="add">
        <pc:chgData name="정승민" userId="27c543a4-548c-4fc9-964e-449d0026db0b" providerId="ADAL" clId="{D44D578C-1022-4724-88E1-5AED96AE5464}" dt="2022-11-27T07:39:47.088" v="1037"/>
        <pc:sldMkLst>
          <pc:docMk/>
          <pc:sldMk cId="929018643" sldId="439"/>
        </pc:sldMkLst>
      </pc:sldChg>
      <pc:sldChg chg="add del">
        <pc:chgData name="정승민" userId="27c543a4-548c-4fc9-964e-449d0026db0b" providerId="ADAL" clId="{D44D578C-1022-4724-88E1-5AED96AE5464}" dt="2022-11-27T07:39:43.079" v="1036" actId="2696"/>
        <pc:sldMkLst>
          <pc:docMk/>
          <pc:sldMk cId="3776271301" sldId="439"/>
        </pc:sldMkLst>
      </pc:sldChg>
      <pc:sldChg chg="del">
        <pc:chgData name="정승민" userId="27c543a4-548c-4fc9-964e-449d0026db0b" providerId="ADAL" clId="{D44D578C-1022-4724-88E1-5AED96AE5464}" dt="2022-11-27T07:14:22.313" v="269" actId="2696"/>
        <pc:sldMkLst>
          <pc:docMk/>
          <pc:sldMk cId="3105738046" sldId="443"/>
        </pc:sldMkLst>
      </pc:sldChg>
      <pc:sldChg chg="addSp delSp modSp add mod">
        <pc:chgData name="정승민" userId="27c543a4-548c-4fc9-964e-449d0026db0b" providerId="ADAL" clId="{D44D578C-1022-4724-88E1-5AED96AE5464}" dt="2022-11-27T07:41:30.786" v="1093" actId="732"/>
        <pc:sldMkLst>
          <pc:docMk/>
          <pc:sldMk cId="4012787591" sldId="443"/>
        </pc:sldMkLst>
        <pc:spChg chg="mod ord">
          <ac:chgData name="정승민" userId="27c543a4-548c-4fc9-964e-449d0026db0b" providerId="ADAL" clId="{D44D578C-1022-4724-88E1-5AED96AE5464}" dt="2022-11-27T07:41:17.784" v="1090" actId="1037"/>
          <ac:spMkLst>
            <pc:docMk/>
            <pc:sldMk cId="4012787591" sldId="443"/>
            <ac:spMk id="5" creationId="{3D0D9561-B713-443B-8DA6-0F39B7238206}"/>
          </ac:spMkLst>
        </pc:spChg>
        <pc:spChg chg="add del mod">
          <ac:chgData name="정승민" userId="27c543a4-548c-4fc9-964e-449d0026db0b" providerId="ADAL" clId="{D44D578C-1022-4724-88E1-5AED96AE5464}" dt="2022-11-27T07:19:01.775" v="300" actId="478"/>
          <ac:spMkLst>
            <pc:docMk/>
            <pc:sldMk cId="4012787591" sldId="443"/>
            <ac:spMk id="6" creationId="{2858B877-EBF9-4C04-9941-8F9632098B7A}"/>
          </ac:spMkLst>
        </pc:spChg>
        <pc:spChg chg="add mod ord">
          <ac:chgData name="정승민" userId="27c543a4-548c-4fc9-964e-449d0026db0b" providerId="ADAL" clId="{D44D578C-1022-4724-88E1-5AED96AE5464}" dt="2022-11-27T07:22:09.740" v="421" actId="164"/>
          <ac:spMkLst>
            <pc:docMk/>
            <pc:sldMk cId="4012787591" sldId="443"/>
            <ac:spMk id="7" creationId="{B835E85E-9C0E-4153-9297-8324779066B8}"/>
          </ac:spMkLst>
        </pc:spChg>
        <pc:grpChg chg="add mod">
          <ac:chgData name="정승민" userId="27c543a4-548c-4fc9-964e-449d0026db0b" providerId="ADAL" clId="{D44D578C-1022-4724-88E1-5AED96AE5464}" dt="2022-11-27T07:41:21.209" v="1092" actId="1076"/>
          <ac:grpSpMkLst>
            <pc:docMk/>
            <pc:sldMk cId="4012787591" sldId="443"/>
            <ac:grpSpMk id="10" creationId="{0F7A4121-ACD3-412F-95E4-45487CFAE336}"/>
          </ac:grpSpMkLst>
        </pc:grpChg>
        <pc:picChg chg="mod">
          <ac:chgData name="정승민" userId="27c543a4-548c-4fc9-964e-449d0026db0b" providerId="ADAL" clId="{D44D578C-1022-4724-88E1-5AED96AE5464}" dt="2022-11-27T07:41:17.784" v="1090" actId="1037"/>
          <ac:picMkLst>
            <pc:docMk/>
            <pc:sldMk cId="4012787591" sldId="443"/>
            <ac:picMk id="2" creationId="{CF660573-8A66-41C4-B1DE-452468BDA7E2}"/>
          </ac:picMkLst>
        </pc:picChg>
        <pc:picChg chg="del mod">
          <ac:chgData name="정승민" userId="27c543a4-548c-4fc9-964e-449d0026db0b" providerId="ADAL" clId="{D44D578C-1022-4724-88E1-5AED96AE5464}" dt="2022-11-27T07:21:33.676" v="409" actId="478"/>
          <ac:picMkLst>
            <pc:docMk/>
            <pc:sldMk cId="4012787591" sldId="443"/>
            <ac:picMk id="4" creationId="{5CEF3E2C-0573-4CA4-8040-F3928ACED6AD}"/>
          </ac:picMkLst>
        </pc:picChg>
        <pc:picChg chg="add mod modCrop">
          <ac:chgData name="정승민" userId="27c543a4-548c-4fc9-964e-449d0026db0b" providerId="ADAL" clId="{D44D578C-1022-4724-88E1-5AED96AE5464}" dt="2022-11-27T07:41:30.786" v="1093" actId="732"/>
          <ac:picMkLst>
            <pc:docMk/>
            <pc:sldMk cId="4012787591" sldId="443"/>
            <ac:picMk id="8" creationId="{D8909D4D-CA28-4ACC-97C8-56CEF31C2741}"/>
          </ac:picMkLst>
        </pc:picChg>
        <pc:picChg chg="add mod">
          <ac:chgData name="정승민" userId="27c543a4-548c-4fc9-964e-449d0026db0b" providerId="ADAL" clId="{D44D578C-1022-4724-88E1-5AED96AE5464}" dt="2022-11-27T07:41:19.119" v="1091" actId="1076"/>
          <ac:picMkLst>
            <pc:docMk/>
            <pc:sldMk cId="4012787591" sldId="443"/>
            <ac:picMk id="9" creationId="{A97B8347-014E-44A9-A119-8B0471FD0DA1}"/>
          </ac:picMkLst>
        </pc:picChg>
      </pc:sldChg>
      <pc:sldChg chg="add del">
        <pc:chgData name="정승민" userId="27c543a4-548c-4fc9-964e-449d0026db0b" providerId="ADAL" clId="{D44D578C-1022-4724-88E1-5AED96AE5464}" dt="2022-11-27T07:14:34.892" v="271"/>
        <pc:sldMkLst>
          <pc:docMk/>
          <pc:sldMk cId="4067341770" sldId="443"/>
        </pc:sldMkLst>
      </pc:sldChg>
      <pc:sldChg chg="addSp modSp add del mod">
        <pc:chgData name="정승민" userId="27c543a4-548c-4fc9-964e-449d0026db0b" providerId="ADAL" clId="{D44D578C-1022-4724-88E1-5AED96AE5464}" dt="2022-11-27T07:33:42.066" v="939" actId="1076"/>
        <pc:sldMkLst>
          <pc:docMk/>
          <pc:sldMk cId="3344510361" sldId="444"/>
        </pc:sldMkLst>
        <pc:picChg chg="add mod ord">
          <ac:chgData name="정승민" userId="27c543a4-548c-4fc9-964e-449d0026db0b" providerId="ADAL" clId="{D44D578C-1022-4724-88E1-5AED96AE5464}" dt="2022-11-27T07:33:42.066" v="939" actId="1076"/>
          <ac:picMkLst>
            <pc:docMk/>
            <pc:sldMk cId="3344510361" sldId="444"/>
            <ac:picMk id="4" creationId="{D7390DC7-3AA9-4430-87CA-B579C924434E}"/>
          </ac:picMkLst>
        </pc:picChg>
      </pc:sldChg>
      <pc:sldChg chg="addSp delSp modSp mod ord">
        <pc:chgData name="정승민" userId="27c543a4-548c-4fc9-964e-449d0026db0b" providerId="ADAL" clId="{D44D578C-1022-4724-88E1-5AED96AE5464}" dt="2022-11-27T07:55:24.774" v="1261" actId="1038"/>
        <pc:sldMkLst>
          <pc:docMk/>
          <pc:sldMk cId="953190243" sldId="446"/>
        </pc:sldMkLst>
        <pc:spChg chg="mod">
          <ac:chgData name="정승민" userId="27c543a4-548c-4fc9-964e-449d0026db0b" providerId="ADAL" clId="{D44D578C-1022-4724-88E1-5AED96AE5464}" dt="2022-11-27T07:55:24.774" v="1261" actId="1038"/>
          <ac:spMkLst>
            <pc:docMk/>
            <pc:sldMk cId="953190243" sldId="446"/>
            <ac:spMk id="5" creationId="{AB98ABE6-79CC-4AA4-BEE2-0A70B9AC4930}"/>
          </ac:spMkLst>
        </pc:spChg>
        <pc:spChg chg="mod">
          <ac:chgData name="정승민" userId="27c543a4-548c-4fc9-964e-449d0026db0b" providerId="ADAL" clId="{D44D578C-1022-4724-88E1-5AED96AE5464}" dt="2022-11-27T07:50:49.719" v="1187" actId="207"/>
          <ac:spMkLst>
            <pc:docMk/>
            <pc:sldMk cId="953190243" sldId="446"/>
            <ac:spMk id="6" creationId="{771944A8-88B0-46F5-AC5B-EB0D411ADCCB}"/>
          </ac:spMkLst>
        </pc:spChg>
        <pc:spChg chg="add mod">
          <ac:chgData name="정승민" userId="27c543a4-548c-4fc9-964e-449d0026db0b" providerId="ADAL" clId="{D44D578C-1022-4724-88E1-5AED96AE5464}" dt="2022-11-27T07:51:05.790" v="1241" actId="1076"/>
          <ac:spMkLst>
            <pc:docMk/>
            <pc:sldMk cId="953190243" sldId="446"/>
            <ac:spMk id="9" creationId="{F6E73B1A-289B-4F98-902C-18C8673BB699}"/>
          </ac:spMkLst>
        </pc:spChg>
        <pc:picChg chg="mod">
          <ac:chgData name="정승민" userId="27c543a4-548c-4fc9-964e-449d0026db0b" providerId="ADAL" clId="{D44D578C-1022-4724-88E1-5AED96AE5464}" dt="2022-11-27T07:48:40.009" v="1183" actId="1076"/>
          <ac:picMkLst>
            <pc:docMk/>
            <pc:sldMk cId="953190243" sldId="446"/>
            <ac:picMk id="4" creationId="{F5E41597-943D-4BA9-9651-746D2872B3E0}"/>
          </ac:picMkLst>
        </pc:picChg>
        <pc:picChg chg="add del mod ord">
          <ac:chgData name="정승민" userId="27c543a4-548c-4fc9-964e-449d0026db0b" providerId="ADAL" clId="{D44D578C-1022-4724-88E1-5AED96AE5464}" dt="2022-11-27T07:48:26.505" v="1178" actId="478"/>
          <ac:picMkLst>
            <pc:docMk/>
            <pc:sldMk cId="953190243" sldId="446"/>
            <ac:picMk id="7" creationId="{05BA3FD6-7614-4A74-93CF-6B4A8A5F22C2}"/>
          </ac:picMkLst>
        </pc:picChg>
        <pc:picChg chg="add mod">
          <ac:chgData name="정승민" userId="27c543a4-548c-4fc9-964e-449d0026db0b" providerId="ADAL" clId="{D44D578C-1022-4724-88E1-5AED96AE5464}" dt="2022-11-27T07:50:44.762" v="1186" actId="14100"/>
          <ac:picMkLst>
            <pc:docMk/>
            <pc:sldMk cId="953190243" sldId="446"/>
            <ac:picMk id="8" creationId="{3F663284-6647-4A82-9BD8-DE117897E3AE}"/>
          </ac:picMkLst>
        </pc:picChg>
      </pc:sldChg>
      <pc:sldChg chg="addSp delSp modSp add mod">
        <pc:chgData name="정승민" userId="27c543a4-548c-4fc9-964e-449d0026db0b" providerId="ADAL" clId="{D44D578C-1022-4724-88E1-5AED96AE5464}" dt="2022-11-27T07:32:58.662" v="931" actId="20577"/>
        <pc:sldMkLst>
          <pc:docMk/>
          <pc:sldMk cId="4012702921" sldId="448"/>
        </pc:sldMkLst>
        <pc:spChg chg="mod">
          <ac:chgData name="정승민" userId="27c543a4-548c-4fc9-964e-449d0026db0b" providerId="ADAL" clId="{D44D578C-1022-4724-88E1-5AED96AE5464}" dt="2022-11-27T07:31:12.781" v="864" actId="1076"/>
          <ac:spMkLst>
            <pc:docMk/>
            <pc:sldMk cId="4012702921" sldId="448"/>
            <ac:spMk id="5" creationId="{00000000-0000-0000-0000-000000000000}"/>
          </ac:spMkLst>
        </pc:spChg>
        <pc:spChg chg="del">
          <ac:chgData name="정승민" userId="27c543a4-548c-4fc9-964e-449d0026db0b" providerId="ADAL" clId="{D44D578C-1022-4724-88E1-5AED96AE5464}" dt="2022-11-27T07:27:07.687" v="563" actId="478"/>
          <ac:spMkLst>
            <pc:docMk/>
            <pc:sldMk cId="4012702921" sldId="448"/>
            <ac:spMk id="8" creationId="{00000000-0000-0000-0000-000000000000}"/>
          </ac:spMkLst>
        </pc:spChg>
        <pc:spChg chg="add mod">
          <ac:chgData name="정승민" userId="27c543a4-548c-4fc9-964e-449d0026db0b" providerId="ADAL" clId="{D44D578C-1022-4724-88E1-5AED96AE5464}" dt="2022-11-27T07:31:07.459" v="862" actId="1038"/>
          <ac:spMkLst>
            <pc:docMk/>
            <pc:sldMk cId="4012702921" sldId="448"/>
            <ac:spMk id="10" creationId="{E75780B2-CE11-4F87-B5A7-16E02DAB21BB}"/>
          </ac:spMkLst>
        </pc:spChg>
        <pc:spChg chg="add mod">
          <ac:chgData name="정승민" userId="27c543a4-548c-4fc9-964e-449d0026db0b" providerId="ADAL" clId="{D44D578C-1022-4724-88E1-5AED96AE5464}" dt="2022-11-27T07:32:58.662" v="931" actId="20577"/>
          <ac:spMkLst>
            <pc:docMk/>
            <pc:sldMk cId="4012702921" sldId="448"/>
            <ac:spMk id="11" creationId="{8C11E3A2-0802-48E5-81B6-7F39BAFA8F6E}"/>
          </ac:spMkLst>
        </pc:spChg>
        <pc:spChg chg="add mod">
          <ac:chgData name="정승민" userId="27c543a4-548c-4fc9-964e-449d0026db0b" providerId="ADAL" clId="{D44D578C-1022-4724-88E1-5AED96AE5464}" dt="2022-11-27T07:32:37.384" v="923" actId="14100"/>
          <ac:spMkLst>
            <pc:docMk/>
            <pc:sldMk cId="4012702921" sldId="448"/>
            <ac:spMk id="12" creationId="{5E6FE4A0-F099-4BB0-99B7-D8FCA00F648B}"/>
          </ac:spMkLst>
        </pc:spChg>
        <pc:picChg chg="del">
          <ac:chgData name="정승민" userId="27c543a4-548c-4fc9-964e-449d0026db0b" providerId="ADAL" clId="{D44D578C-1022-4724-88E1-5AED96AE5464}" dt="2022-11-27T07:27:08.628" v="564" actId="478"/>
          <ac:picMkLst>
            <pc:docMk/>
            <pc:sldMk cId="4012702921" sldId="448"/>
            <ac:picMk id="3" creationId="{00000000-0000-0000-0000-000000000000}"/>
          </ac:picMkLst>
        </pc:picChg>
        <pc:picChg chg="add mod">
          <ac:chgData name="정승민" userId="27c543a4-548c-4fc9-964e-449d0026db0b" providerId="ADAL" clId="{D44D578C-1022-4724-88E1-5AED96AE5464}" dt="2022-11-27T07:31:07.459" v="862" actId="1038"/>
          <ac:picMkLst>
            <pc:docMk/>
            <pc:sldMk cId="4012702921" sldId="448"/>
            <ac:picMk id="4" creationId="{CAEDB4B2-1763-4148-8C6D-75002FB228CF}"/>
          </ac:picMkLst>
        </pc:picChg>
        <pc:picChg chg="del">
          <ac:chgData name="정승민" userId="27c543a4-548c-4fc9-964e-449d0026db0b" providerId="ADAL" clId="{D44D578C-1022-4724-88E1-5AED96AE5464}" dt="2022-11-27T07:27:09.135" v="565" actId="478"/>
          <ac:picMkLst>
            <pc:docMk/>
            <pc:sldMk cId="4012702921" sldId="448"/>
            <ac:picMk id="6" creationId="{5A521769-C6CA-4B6D-96DF-FAF78B9879B2}"/>
          </ac:picMkLst>
        </pc:picChg>
        <pc:picChg chg="add mod">
          <ac:chgData name="정승민" userId="27c543a4-548c-4fc9-964e-449d0026db0b" providerId="ADAL" clId="{D44D578C-1022-4724-88E1-5AED96AE5464}" dt="2022-11-27T07:31:07.459" v="862" actId="1038"/>
          <ac:picMkLst>
            <pc:docMk/>
            <pc:sldMk cId="4012702921" sldId="448"/>
            <ac:picMk id="9" creationId="{2A44A0F0-C9FA-482D-B667-EB00741FBD05}"/>
          </ac:picMkLst>
        </pc:picChg>
      </pc:sldChg>
    </pc:docChg>
  </pc:docChgLst>
  <pc:docChgLst>
    <pc:chgData name=" " userId="cebcdd3f-733e-4af1-b963-9742717e494c" providerId="ADAL" clId="{93001DE1-A1E1-437B-9F69-850409B9C172}"/>
    <pc:docChg chg="undo custSel addSld modSld">
      <pc:chgData name=" " userId="cebcdd3f-733e-4af1-b963-9742717e494c" providerId="ADAL" clId="{93001DE1-A1E1-437B-9F69-850409B9C172}" dt="2020-11-19T03:28:30.265" v="395" actId="1038"/>
      <pc:docMkLst>
        <pc:docMk/>
      </pc:docMkLst>
      <pc:sldChg chg="addSp delSp modSp">
        <pc:chgData name=" " userId="cebcdd3f-733e-4af1-b963-9742717e494c" providerId="ADAL" clId="{93001DE1-A1E1-437B-9F69-850409B9C172}" dt="2020-11-19T03:02:59.392" v="11" actId="1076"/>
        <pc:sldMkLst>
          <pc:docMk/>
          <pc:sldMk cId="4230589007" sldId="335"/>
        </pc:sldMkLst>
        <pc:spChg chg="mod">
          <ac:chgData name=" " userId="cebcdd3f-733e-4af1-b963-9742717e494c" providerId="ADAL" clId="{93001DE1-A1E1-437B-9F69-850409B9C172}" dt="2020-11-19T03:02:37.452" v="7" actId="14100"/>
          <ac:spMkLst>
            <pc:docMk/>
            <pc:sldMk cId="4230589007" sldId="335"/>
            <ac:spMk id="3" creationId="{00000000-0000-0000-0000-000000000000}"/>
          </ac:spMkLst>
        </pc:spChg>
        <pc:picChg chg="add mod">
          <ac:chgData name=" " userId="cebcdd3f-733e-4af1-b963-9742717e494c" providerId="ADAL" clId="{93001DE1-A1E1-437B-9F69-850409B9C172}" dt="2020-11-19T03:02:59.392" v="11" actId="1076"/>
          <ac:picMkLst>
            <pc:docMk/>
            <pc:sldMk cId="4230589007" sldId="335"/>
            <ac:picMk id="2" creationId="{A31DDA26-DC4E-4F3E-A480-787FB2D50C3C}"/>
          </ac:picMkLst>
        </pc:picChg>
        <pc:picChg chg="del">
          <ac:chgData name=" " userId="cebcdd3f-733e-4af1-b963-9742717e494c" providerId="ADAL" clId="{93001DE1-A1E1-437B-9F69-850409B9C172}" dt="2020-11-19T03:02:16.982" v="1" actId="478"/>
          <ac:picMkLst>
            <pc:docMk/>
            <pc:sldMk cId="4230589007" sldId="335"/>
            <ac:picMk id="22" creationId="{00000000-0000-0000-0000-000000000000}"/>
          </ac:picMkLst>
        </pc:picChg>
        <pc:picChg chg="add mod">
          <ac:chgData name=" " userId="cebcdd3f-733e-4af1-b963-9742717e494c" providerId="ADAL" clId="{93001DE1-A1E1-437B-9F69-850409B9C172}" dt="2020-11-19T03:02:31.558" v="6" actId="1076"/>
          <ac:picMkLst>
            <pc:docMk/>
            <pc:sldMk cId="4230589007" sldId="335"/>
            <ac:picMk id="1026" creationId="{8A00401F-65A5-4EB6-8A29-FC2AA1BFEB24}"/>
          </ac:picMkLst>
        </pc:picChg>
      </pc:sldChg>
      <pc:sldChg chg="addSp delSp modSp">
        <pc:chgData name=" " userId="cebcdd3f-733e-4af1-b963-9742717e494c" providerId="ADAL" clId="{93001DE1-A1E1-437B-9F69-850409B9C172}" dt="2020-11-19T03:07:56.930" v="104" actId="14100"/>
        <pc:sldMkLst>
          <pc:docMk/>
          <pc:sldMk cId="2420322336" sldId="337"/>
        </pc:sldMkLst>
        <pc:spChg chg="mod">
          <ac:chgData name=" " userId="cebcdd3f-733e-4af1-b963-9742717e494c" providerId="ADAL" clId="{93001DE1-A1E1-437B-9F69-850409B9C172}" dt="2020-11-19T03:07:27.547" v="98" actId="20577"/>
          <ac:spMkLst>
            <pc:docMk/>
            <pc:sldMk cId="2420322336" sldId="337"/>
            <ac:spMk id="3" creationId="{00000000-0000-0000-0000-000000000000}"/>
          </ac:spMkLst>
        </pc:spChg>
        <pc:picChg chg="del">
          <ac:chgData name=" " userId="cebcdd3f-733e-4af1-b963-9742717e494c" providerId="ADAL" clId="{93001DE1-A1E1-437B-9F69-850409B9C172}" dt="2020-11-19T03:07:38.753" v="99" actId="478"/>
          <ac:picMkLst>
            <pc:docMk/>
            <pc:sldMk cId="2420322336" sldId="337"/>
            <ac:picMk id="2" creationId="{BA42E2BE-0574-4C67-9CA6-610B8AA1B301}"/>
          </ac:picMkLst>
        </pc:picChg>
        <pc:picChg chg="add mod">
          <ac:chgData name=" " userId="cebcdd3f-733e-4af1-b963-9742717e494c" providerId="ADAL" clId="{93001DE1-A1E1-437B-9F69-850409B9C172}" dt="2020-11-19T03:07:56.930" v="104" actId="14100"/>
          <ac:picMkLst>
            <pc:docMk/>
            <pc:sldMk cId="2420322336" sldId="337"/>
            <ac:picMk id="6" creationId="{2EAF5B11-B4B5-4EDB-8DFC-A7B38EDAD3DD}"/>
          </ac:picMkLst>
        </pc:picChg>
      </pc:sldChg>
      <pc:sldChg chg="addSp delSp modSp">
        <pc:chgData name=" " userId="cebcdd3f-733e-4af1-b963-9742717e494c" providerId="ADAL" clId="{93001DE1-A1E1-437B-9F69-850409B9C172}" dt="2020-11-19T03:24:39.061" v="212" actId="1038"/>
        <pc:sldMkLst>
          <pc:docMk/>
          <pc:sldMk cId="863981921" sldId="339"/>
        </pc:sldMkLst>
        <pc:spChg chg="add mod">
          <ac:chgData name=" " userId="cebcdd3f-733e-4af1-b963-9742717e494c" providerId="ADAL" clId="{93001DE1-A1E1-437B-9F69-850409B9C172}" dt="2020-11-19T03:24:24.580" v="208" actId="1582"/>
          <ac:spMkLst>
            <pc:docMk/>
            <pc:sldMk cId="863981921" sldId="339"/>
            <ac:spMk id="3" creationId="{B45CB692-2A68-4EFB-9041-8BF9B25F7E6E}"/>
          </ac:spMkLst>
        </pc:spChg>
        <pc:spChg chg="add mod">
          <ac:chgData name=" " userId="cebcdd3f-733e-4af1-b963-9742717e494c" providerId="ADAL" clId="{93001DE1-A1E1-437B-9F69-850409B9C172}" dt="2020-11-19T03:24:33.145" v="210" actId="207"/>
          <ac:spMkLst>
            <pc:docMk/>
            <pc:sldMk cId="863981921" sldId="339"/>
            <ac:spMk id="7" creationId="{ED6878CE-C28F-491D-9369-0C209BB9F381}"/>
          </ac:spMkLst>
        </pc:spChg>
        <pc:picChg chg="add mod">
          <ac:chgData name=" " userId="cebcdd3f-733e-4af1-b963-9742717e494c" providerId="ADAL" clId="{93001DE1-A1E1-437B-9F69-850409B9C172}" dt="2020-11-19T03:23:53.476" v="201" actId="14100"/>
          <ac:picMkLst>
            <pc:docMk/>
            <pc:sldMk cId="863981921" sldId="339"/>
            <ac:picMk id="2" creationId="{D574FC94-A660-4A39-9C50-977E905471B1}"/>
          </ac:picMkLst>
        </pc:picChg>
        <pc:picChg chg="del">
          <ac:chgData name=" " userId="cebcdd3f-733e-4af1-b963-9742717e494c" providerId="ADAL" clId="{93001DE1-A1E1-437B-9F69-850409B9C172}" dt="2020-11-19T03:23:26.045" v="195" actId="478"/>
          <ac:picMkLst>
            <pc:docMk/>
            <pc:sldMk cId="863981921" sldId="339"/>
            <ac:picMk id="6" creationId="{C56AF760-54F1-4A8A-A14E-DA2D13B365E9}"/>
          </ac:picMkLst>
        </pc:picChg>
        <pc:picChg chg="mod ord">
          <ac:chgData name=" " userId="cebcdd3f-733e-4af1-b963-9742717e494c" providerId="ADAL" clId="{93001DE1-A1E1-437B-9F69-850409B9C172}" dt="2020-11-19T03:24:39.061" v="212" actId="1038"/>
          <ac:picMkLst>
            <pc:docMk/>
            <pc:sldMk cId="863981921" sldId="339"/>
            <ac:picMk id="9" creationId="{5AF05836-FE6F-4BA9-B733-CD1DCCCE4CD5}"/>
          </ac:picMkLst>
        </pc:picChg>
      </pc:sldChg>
      <pc:sldChg chg="addSp delSp modSp add">
        <pc:chgData name=" " userId="cebcdd3f-733e-4af1-b963-9742717e494c" providerId="ADAL" clId="{93001DE1-A1E1-437B-9F69-850409B9C172}" dt="2020-11-19T03:04:20.619" v="42" actId="14100"/>
        <pc:sldMkLst>
          <pc:docMk/>
          <pc:sldMk cId="1604515200" sldId="414"/>
        </pc:sldMkLst>
        <pc:spChg chg="add del">
          <ac:chgData name=" " userId="cebcdd3f-733e-4af1-b963-9742717e494c" providerId="ADAL" clId="{93001DE1-A1E1-437B-9F69-850409B9C172}" dt="2020-11-19T03:03:26.171" v="17" actId="478"/>
          <ac:spMkLst>
            <pc:docMk/>
            <pc:sldMk cId="1604515200" sldId="414"/>
            <ac:spMk id="2" creationId="{33497346-AA32-4638-B488-D08256978715}"/>
          </ac:spMkLst>
        </pc:spChg>
        <pc:spChg chg="add del mod">
          <ac:chgData name=" " userId="cebcdd3f-733e-4af1-b963-9742717e494c" providerId="ADAL" clId="{93001DE1-A1E1-437B-9F69-850409B9C172}" dt="2020-11-19T03:03:56.715" v="38" actId="27636"/>
          <ac:spMkLst>
            <pc:docMk/>
            <pc:sldMk cId="1604515200" sldId="414"/>
            <ac:spMk id="3" creationId="{EF4BEB27-78C7-4AA6-AEE2-8B8552EC76E0}"/>
          </ac:spMkLst>
        </pc:spChg>
        <pc:picChg chg="add mod">
          <ac:chgData name=" " userId="cebcdd3f-733e-4af1-b963-9742717e494c" providerId="ADAL" clId="{93001DE1-A1E1-437B-9F69-850409B9C172}" dt="2020-11-19T03:04:20.619" v="42" actId="14100"/>
          <ac:picMkLst>
            <pc:docMk/>
            <pc:sldMk cId="1604515200" sldId="414"/>
            <ac:picMk id="4" creationId="{CDFA6B39-EB2F-4341-89DD-F42DEC6C628D}"/>
          </ac:picMkLst>
        </pc:picChg>
      </pc:sldChg>
      <pc:sldChg chg="addSp delSp modSp add">
        <pc:chgData name=" " userId="cebcdd3f-733e-4af1-b963-9742717e494c" providerId="ADAL" clId="{93001DE1-A1E1-437B-9F69-850409B9C172}" dt="2020-11-19T03:07:12.915" v="96" actId="14100"/>
        <pc:sldMkLst>
          <pc:docMk/>
          <pc:sldMk cId="1389099013" sldId="415"/>
        </pc:sldMkLst>
        <pc:spChg chg="del">
          <ac:chgData name=" " userId="cebcdd3f-733e-4af1-b963-9742717e494c" providerId="ADAL" clId="{93001DE1-A1E1-437B-9F69-850409B9C172}" dt="2020-11-19T03:04:47.609" v="44" actId="478"/>
          <ac:spMkLst>
            <pc:docMk/>
            <pc:sldMk cId="1389099013" sldId="415"/>
            <ac:spMk id="2" creationId="{EECBF64A-69A2-424F-AC3C-C78BC380EF74}"/>
          </ac:spMkLst>
        </pc:spChg>
        <pc:spChg chg="mod">
          <ac:chgData name=" " userId="cebcdd3f-733e-4af1-b963-9742717e494c" providerId="ADAL" clId="{93001DE1-A1E1-437B-9F69-850409B9C172}" dt="2020-11-19T03:06:54.527" v="92" actId="27636"/>
          <ac:spMkLst>
            <pc:docMk/>
            <pc:sldMk cId="1389099013" sldId="415"/>
            <ac:spMk id="3" creationId="{1C7C98F1-76CC-4C25-935A-45C6583CA348}"/>
          </ac:spMkLst>
        </pc:spChg>
        <pc:spChg chg="add mod">
          <ac:chgData name=" " userId="cebcdd3f-733e-4af1-b963-9742717e494c" providerId="ADAL" clId="{93001DE1-A1E1-437B-9F69-850409B9C172}" dt="2020-11-19T03:07:12.915" v="96" actId="14100"/>
          <ac:spMkLst>
            <pc:docMk/>
            <pc:sldMk cId="1389099013" sldId="415"/>
            <ac:spMk id="4" creationId="{A56872DB-0335-4076-BF09-49908F458C7C}"/>
          </ac:spMkLst>
        </pc:spChg>
        <pc:picChg chg="add mod">
          <ac:chgData name=" " userId="cebcdd3f-733e-4af1-b963-9742717e494c" providerId="ADAL" clId="{93001DE1-A1E1-437B-9F69-850409B9C172}" dt="2020-11-19T03:04:51.661" v="46" actId="1076"/>
          <ac:picMkLst>
            <pc:docMk/>
            <pc:sldMk cId="1389099013" sldId="415"/>
            <ac:picMk id="2050" creationId="{5ED414C2-EC09-4A9E-807D-93BFC826FC62}"/>
          </ac:picMkLst>
        </pc:picChg>
      </pc:sldChg>
      <pc:sldChg chg="addSp delSp modSp add">
        <pc:chgData name=" " userId="cebcdd3f-733e-4af1-b963-9742717e494c" providerId="ADAL" clId="{93001DE1-A1E1-437B-9F69-850409B9C172}" dt="2020-11-19T03:23:18.662" v="194" actId="1076"/>
        <pc:sldMkLst>
          <pc:docMk/>
          <pc:sldMk cId="813131698" sldId="416"/>
        </pc:sldMkLst>
        <pc:spChg chg="del mod">
          <ac:chgData name=" " userId="cebcdd3f-733e-4af1-b963-9742717e494c" providerId="ADAL" clId="{93001DE1-A1E1-437B-9F69-850409B9C172}" dt="2020-11-19T03:22:40.866" v="126" actId="478"/>
          <ac:spMkLst>
            <pc:docMk/>
            <pc:sldMk cId="813131698" sldId="416"/>
            <ac:spMk id="2" creationId="{D1584D16-38F9-4E0D-98B9-3D30C8D187E1}"/>
          </ac:spMkLst>
        </pc:spChg>
        <pc:spChg chg="mod">
          <ac:chgData name=" " userId="cebcdd3f-733e-4af1-b963-9742717e494c" providerId="ADAL" clId="{93001DE1-A1E1-437B-9F69-850409B9C172}" dt="2020-11-19T03:23:02.163" v="190" actId="1076"/>
          <ac:spMkLst>
            <pc:docMk/>
            <pc:sldMk cId="813131698" sldId="416"/>
            <ac:spMk id="3" creationId="{40F7536F-D77B-4BDF-A904-4DB3CBB0B7EE}"/>
          </ac:spMkLst>
        </pc:spChg>
        <pc:spChg chg="add del mod">
          <ac:chgData name=" " userId="cebcdd3f-733e-4af1-b963-9742717e494c" providerId="ADAL" clId="{93001DE1-A1E1-437B-9F69-850409B9C172}" dt="2020-11-19T03:22:43.120" v="127" actId="478"/>
          <ac:spMkLst>
            <pc:docMk/>
            <pc:sldMk cId="813131698" sldId="416"/>
            <ac:spMk id="5" creationId="{863F56AC-8A77-473E-B3C6-A3CE76BEF2CD}"/>
          </ac:spMkLst>
        </pc:spChg>
        <pc:picChg chg="add mod">
          <ac:chgData name=" " userId="cebcdd3f-733e-4af1-b963-9742717e494c" providerId="ADAL" clId="{93001DE1-A1E1-437B-9F69-850409B9C172}" dt="2020-11-19T03:23:18.662" v="194" actId="1076"/>
          <ac:picMkLst>
            <pc:docMk/>
            <pc:sldMk cId="813131698" sldId="416"/>
            <ac:picMk id="6" creationId="{CDFAE70F-F403-47B0-9302-FCA6C2B7B267}"/>
          </ac:picMkLst>
        </pc:picChg>
      </pc:sldChg>
      <pc:sldChg chg="addSp delSp modSp add">
        <pc:chgData name=" " userId="cebcdd3f-733e-4af1-b963-9742717e494c" providerId="ADAL" clId="{93001DE1-A1E1-437B-9F69-850409B9C172}" dt="2020-11-19T03:25:47.966" v="337" actId="14100"/>
        <pc:sldMkLst>
          <pc:docMk/>
          <pc:sldMk cId="2422793334" sldId="417"/>
        </pc:sldMkLst>
        <pc:spChg chg="del">
          <ac:chgData name=" " userId="cebcdd3f-733e-4af1-b963-9742717e494c" providerId="ADAL" clId="{93001DE1-A1E1-437B-9F69-850409B9C172}" dt="2020-11-19T03:24:58.847" v="214" actId="478"/>
          <ac:spMkLst>
            <pc:docMk/>
            <pc:sldMk cId="2422793334" sldId="417"/>
            <ac:spMk id="2" creationId="{E017A234-F20F-4ECB-9882-1C213E0417D1}"/>
          </ac:spMkLst>
        </pc:spChg>
        <pc:spChg chg="mod">
          <ac:chgData name=" " userId="cebcdd3f-733e-4af1-b963-9742717e494c" providerId="ADAL" clId="{93001DE1-A1E1-437B-9F69-850409B9C172}" dt="2020-11-19T03:25:47.966" v="337" actId="14100"/>
          <ac:spMkLst>
            <pc:docMk/>
            <pc:sldMk cId="2422793334" sldId="417"/>
            <ac:spMk id="3" creationId="{400F005B-3115-4916-A556-C1783834A376}"/>
          </ac:spMkLst>
        </pc:spChg>
        <pc:picChg chg="add mod">
          <ac:chgData name=" " userId="cebcdd3f-733e-4af1-b963-9742717e494c" providerId="ADAL" clId="{93001DE1-A1E1-437B-9F69-850409B9C172}" dt="2020-11-19T03:25:13.391" v="216" actId="1076"/>
          <ac:picMkLst>
            <pc:docMk/>
            <pc:sldMk cId="2422793334" sldId="417"/>
            <ac:picMk id="4" creationId="{FBDC30C6-D939-4584-BB16-B62E401DCA1F}"/>
          </ac:picMkLst>
        </pc:picChg>
      </pc:sldChg>
      <pc:sldChg chg="addSp delSp modSp add">
        <pc:chgData name=" " userId="cebcdd3f-733e-4af1-b963-9742717e494c" providerId="ADAL" clId="{93001DE1-A1E1-437B-9F69-850409B9C172}" dt="2020-11-19T03:28:30.265" v="395" actId="1038"/>
        <pc:sldMkLst>
          <pc:docMk/>
          <pc:sldMk cId="2414241526" sldId="418"/>
        </pc:sldMkLst>
        <pc:spChg chg="del">
          <ac:chgData name=" " userId="cebcdd3f-733e-4af1-b963-9742717e494c" providerId="ADAL" clId="{93001DE1-A1E1-437B-9F69-850409B9C172}" dt="2020-11-19T03:26:18.738" v="339" actId="478"/>
          <ac:spMkLst>
            <pc:docMk/>
            <pc:sldMk cId="2414241526" sldId="418"/>
            <ac:spMk id="2" creationId="{D0DAD2D2-4197-40BB-AC5F-BD88254F61F5}"/>
          </ac:spMkLst>
        </pc:spChg>
        <pc:spChg chg="del">
          <ac:chgData name=" " userId="cebcdd3f-733e-4af1-b963-9742717e494c" providerId="ADAL" clId="{93001DE1-A1E1-437B-9F69-850409B9C172}" dt="2020-11-19T03:26:25.762" v="341" actId="478"/>
          <ac:spMkLst>
            <pc:docMk/>
            <pc:sldMk cId="2414241526" sldId="418"/>
            <ac:spMk id="3" creationId="{A10DD6C9-2216-421B-9AA7-C61D91364250}"/>
          </ac:spMkLst>
        </pc:spChg>
        <pc:spChg chg="add mod">
          <ac:chgData name=" " userId="cebcdd3f-733e-4af1-b963-9742717e494c" providerId="ADAL" clId="{93001DE1-A1E1-437B-9F69-850409B9C172}" dt="2020-11-19T03:27:27.384" v="373" actId="113"/>
          <ac:spMkLst>
            <pc:docMk/>
            <pc:sldMk cId="2414241526" sldId="418"/>
            <ac:spMk id="5" creationId="{85CD5BE0-4D53-4194-B62E-60169718D284}"/>
          </ac:spMkLst>
        </pc:spChg>
        <pc:spChg chg="add del mod">
          <ac:chgData name=" " userId="cebcdd3f-733e-4af1-b963-9742717e494c" providerId="ADAL" clId="{93001DE1-A1E1-437B-9F69-850409B9C172}" dt="2020-11-19T03:27:16.401" v="364" actId="478"/>
          <ac:spMkLst>
            <pc:docMk/>
            <pc:sldMk cId="2414241526" sldId="418"/>
            <ac:spMk id="7" creationId="{D62992D2-68A3-468D-806B-2C7634C4103A}"/>
          </ac:spMkLst>
        </pc:spChg>
        <pc:spChg chg="add mod">
          <ac:chgData name=" " userId="cebcdd3f-733e-4af1-b963-9742717e494c" providerId="ADAL" clId="{93001DE1-A1E1-437B-9F69-850409B9C172}" dt="2020-11-19T03:28:07.611" v="381" actId="208"/>
          <ac:spMkLst>
            <pc:docMk/>
            <pc:sldMk cId="2414241526" sldId="418"/>
            <ac:spMk id="8" creationId="{2A348BB6-4A5D-493F-B024-D02EBD25F610}"/>
          </ac:spMkLst>
        </pc:spChg>
        <pc:spChg chg="add mod">
          <ac:chgData name=" " userId="cebcdd3f-733e-4af1-b963-9742717e494c" providerId="ADAL" clId="{93001DE1-A1E1-437B-9F69-850409B9C172}" dt="2020-11-19T03:28:30.265" v="395" actId="1038"/>
          <ac:spMkLst>
            <pc:docMk/>
            <pc:sldMk cId="2414241526" sldId="418"/>
            <ac:spMk id="10" creationId="{5CA901CC-6A1A-4C2A-99A8-5B7AC0DA1BD7}"/>
          </ac:spMkLst>
        </pc:spChg>
        <pc:picChg chg="add mod">
          <ac:chgData name=" " userId="cebcdd3f-733e-4af1-b963-9742717e494c" providerId="ADAL" clId="{93001DE1-A1E1-437B-9F69-850409B9C172}" dt="2020-11-19T03:26:50.849" v="347" actId="1076"/>
          <ac:picMkLst>
            <pc:docMk/>
            <pc:sldMk cId="2414241526" sldId="418"/>
            <ac:picMk id="4" creationId="{40CAC01C-BAE5-4B0A-B628-E164DC75EED6}"/>
          </ac:picMkLst>
        </pc:picChg>
        <pc:picChg chg="add mod">
          <ac:chgData name=" " userId="cebcdd3f-733e-4af1-b963-9742717e494c" providerId="ADAL" clId="{93001DE1-A1E1-437B-9F69-850409B9C172}" dt="2020-11-19T03:27:56.599" v="377" actId="1076"/>
          <ac:picMkLst>
            <pc:docMk/>
            <pc:sldMk cId="2414241526" sldId="418"/>
            <ac:picMk id="6" creationId="{C37260F8-5989-4482-A0B8-43E41EA3F994}"/>
          </ac:picMkLst>
        </pc:picChg>
        <pc:picChg chg="add mod">
          <ac:chgData name=" " userId="cebcdd3f-733e-4af1-b963-9742717e494c" providerId="ADAL" clId="{93001DE1-A1E1-437B-9F69-850409B9C172}" dt="2020-11-19T03:26:29.883" v="343" actId="14100"/>
          <ac:picMkLst>
            <pc:docMk/>
            <pc:sldMk cId="2414241526" sldId="418"/>
            <ac:picMk id="3074" creationId="{6481E5C8-A9FD-41C4-940B-F032354A2417}"/>
          </ac:picMkLst>
        </pc:picChg>
      </pc:sldChg>
    </pc:docChg>
  </pc:docChgLst>
  <pc:docChgLst>
    <pc:chgData name="박동규" userId="cebcdd3f-733e-4af1-b963-9742717e494c" providerId="ADAL" clId="{66189F9A-3BF0-4321-BA02-8694280AF793}"/>
    <pc:docChg chg="undo custSel addSld delSld modSld sldOrd">
      <pc:chgData name="박동규" userId="cebcdd3f-733e-4af1-b963-9742717e494c" providerId="ADAL" clId="{66189F9A-3BF0-4321-BA02-8694280AF793}" dt="2021-01-17T13:46:52.695" v="205" actId="1076"/>
      <pc:docMkLst>
        <pc:docMk/>
      </pc:docMkLst>
      <pc:sldChg chg="add del">
        <pc:chgData name="박동규" userId="cebcdd3f-733e-4af1-b963-9742717e494c" providerId="ADAL" clId="{66189F9A-3BF0-4321-BA02-8694280AF793}" dt="2021-01-17T13:03:14.092" v="31" actId="47"/>
        <pc:sldMkLst>
          <pc:docMk/>
          <pc:sldMk cId="25190376" sldId="302"/>
        </pc:sldMkLst>
      </pc:sldChg>
      <pc:sldChg chg="addSp delSp modSp mod">
        <pc:chgData name="박동규" userId="cebcdd3f-733e-4af1-b963-9742717e494c" providerId="ADAL" clId="{66189F9A-3BF0-4321-BA02-8694280AF793}" dt="2021-01-17T13:20:36.376" v="34" actId="1076"/>
        <pc:sldMkLst>
          <pc:docMk/>
          <pc:sldMk cId="4230589007" sldId="335"/>
        </pc:sldMkLst>
        <pc:spChg chg="del">
          <ac:chgData name="박동규" userId="cebcdd3f-733e-4af1-b963-9742717e494c" providerId="ADAL" clId="{66189F9A-3BF0-4321-BA02-8694280AF793}" dt="2021-01-10T13:57:40.850" v="0" actId="478"/>
          <ac:spMkLst>
            <pc:docMk/>
            <pc:sldMk cId="4230589007" sldId="335"/>
            <ac:spMk id="4" creationId="{00000000-0000-0000-0000-000000000000}"/>
          </ac:spMkLst>
        </pc:spChg>
        <pc:picChg chg="add mod">
          <ac:chgData name="박동규" userId="cebcdd3f-733e-4af1-b963-9742717e494c" providerId="ADAL" clId="{66189F9A-3BF0-4321-BA02-8694280AF793}" dt="2021-01-17T13:20:36.376" v="34" actId="1076"/>
          <ac:picMkLst>
            <pc:docMk/>
            <pc:sldMk cId="4230589007" sldId="335"/>
            <ac:picMk id="6" creationId="{5139DD7C-911B-424A-B2E7-6836DF38F081}"/>
          </ac:picMkLst>
        </pc:picChg>
        <pc:picChg chg="del">
          <ac:chgData name="박동규" userId="cebcdd3f-733e-4af1-b963-9742717e494c" providerId="ADAL" clId="{66189F9A-3BF0-4321-BA02-8694280AF793}" dt="2021-01-17T13:20:30.051" v="32" actId="478"/>
          <ac:picMkLst>
            <pc:docMk/>
            <pc:sldMk cId="4230589007" sldId="335"/>
            <ac:picMk id="1026" creationId="{8A00401F-65A5-4EB6-8A29-FC2AA1BFEB24}"/>
          </ac:picMkLst>
        </pc:picChg>
      </pc:sldChg>
      <pc:sldChg chg="addSp delSp modSp mod">
        <pc:chgData name="박동규" userId="cebcdd3f-733e-4af1-b963-9742717e494c" providerId="ADAL" clId="{66189F9A-3BF0-4321-BA02-8694280AF793}" dt="2021-01-17T13:30:39.870" v="144"/>
        <pc:sldMkLst>
          <pc:docMk/>
          <pc:sldMk cId="1320710845" sldId="336"/>
        </pc:sldMkLst>
        <pc:spChg chg="add mod">
          <ac:chgData name="박동규" userId="cebcdd3f-733e-4af1-b963-9742717e494c" providerId="ADAL" clId="{66189F9A-3BF0-4321-BA02-8694280AF793}" dt="2021-01-17T13:30:39.870" v="144"/>
          <ac:spMkLst>
            <pc:docMk/>
            <pc:sldMk cId="1320710845" sldId="336"/>
            <ac:spMk id="2" creationId="{A463F7AB-15D6-4921-A1B3-B0792AF3890C}"/>
          </ac:spMkLst>
        </pc:spChg>
        <pc:spChg chg="del">
          <ac:chgData name="박동규" userId="cebcdd3f-733e-4af1-b963-9742717e494c" providerId="ADAL" clId="{66189F9A-3BF0-4321-BA02-8694280AF793}" dt="2021-01-10T13:57:49.080" v="1" actId="478"/>
          <ac:spMkLst>
            <pc:docMk/>
            <pc:sldMk cId="1320710845" sldId="336"/>
            <ac:spMk id="4" creationId="{00000000-0000-0000-0000-000000000000}"/>
          </ac:spMkLst>
        </pc:spChg>
        <pc:picChg chg="mod">
          <ac:chgData name="박동규" userId="cebcdd3f-733e-4af1-b963-9742717e494c" providerId="ADAL" clId="{66189F9A-3BF0-4321-BA02-8694280AF793}" dt="2021-01-17T13:27:52.164" v="36" actId="1076"/>
          <ac:picMkLst>
            <pc:docMk/>
            <pc:sldMk cId="1320710845" sldId="336"/>
            <ac:picMk id="6" creationId="{00000000-0000-0000-0000-000000000000}"/>
          </ac:picMkLst>
        </pc:picChg>
      </pc:sldChg>
      <pc:sldChg chg="delSp">
        <pc:chgData name="박동규" userId="cebcdd3f-733e-4af1-b963-9742717e494c" providerId="ADAL" clId="{66189F9A-3BF0-4321-BA02-8694280AF793}" dt="2021-01-10T13:57:54.947" v="2" actId="478"/>
        <pc:sldMkLst>
          <pc:docMk/>
          <pc:sldMk cId="2420322336" sldId="337"/>
        </pc:sldMkLst>
        <pc:spChg chg="del">
          <ac:chgData name="박동규" userId="cebcdd3f-733e-4af1-b963-9742717e494c" providerId="ADAL" clId="{66189F9A-3BF0-4321-BA02-8694280AF793}" dt="2021-01-10T13:57:54.947" v="2" actId="478"/>
          <ac:spMkLst>
            <pc:docMk/>
            <pc:sldMk cId="2420322336" sldId="337"/>
            <ac:spMk id="4" creationId="{00000000-0000-0000-0000-000000000000}"/>
          </ac:spMkLst>
        </pc:spChg>
      </pc:sldChg>
      <pc:sldChg chg="addSp delSp modSp mod">
        <pc:chgData name="박동규" userId="cebcdd3f-733e-4af1-b963-9742717e494c" providerId="ADAL" clId="{66189F9A-3BF0-4321-BA02-8694280AF793}" dt="2021-01-17T13:36:11.581" v="192" actId="1037"/>
        <pc:sldMkLst>
          <pc:docMk/>
          <pc:sldMk cId="863981921" sldId="339"/>
        </pc:sldMkLst>
        <pc:spChg chg="ord">
          <ac:chgData name="박동규" userId="cebcdd3f-733e-4af1-b963-9742717e494c" providerId="ADAL" clId="{66189F9A-3BF0-4321-BA02-8694280AF793}" dt="2021-01-17T13:35:30.503" v="186" actId="166"/>
          <ac:spMkLst>
            <pc:docMk/>
            <pc:sldMk cId="863981921" sldId="339"/>
            <ac:spMk id="3" creationId="{B45CB692-2A68-4EFB-9041-8BF9B25F7E6E}"/>
          </ac:spMkLst>
        </pc:spChg>
        <pc:spChg chg="del">
          <ac:chgData name="박동규" userId="cebcdd3f-733e-4af1-b963-9742717e494c" providerId="ADAL" clId="{66189F9A-3BF0-4321-BA02-8694280AF793}" dt="2021-01-10T13:58:05.901" v="3" actId="478"/>
          <ac:spMkLst>
            <pc:docMk/>
            <pc:sldMk cId="863981921" sldId="339"/>
            <ac:spMk id="4" creationId="{00000000-0000-0000-0000-000000000000}"/>
          </ac:spMkLst>
        </pc:spChg>
        <pc:spChg chg="add mod">
          <ac:chgData name="박동규" userId="cebcdd3f-733e-4af1-b963-9742717e494c" providerId="ADAL" clId="{66189F9A-3BF0-4321-BA02-8694280AF793}" dt="2021-01-17T13:35:52.525" v="189" actId="404"/>
          <ac:spMkLst>
            <pc:docMk/>
            <pc:sldMk cId="863981921" sldId="339"/>
            <ac:spMk id="4" creationId="{92517469-C819-4A86-B601-067450791AE3}"/>
          </ac:spMkLst>
        </pc:spChg>
        <pc:spChg chg="add mod">
          <ac:chgData name="박동규" userId="cebcdd3f-733e-4af1-b963-9742717e494c" providerId="ADAL" clId="{66189F9A-3BF0-4321-BA02-8694280AF793}" dt="2021-01-17T13:36:11.581" v="192" actId="1037"/>
          <ac:spMkLst>
            <pc:docMk/>
            <pc:sldMk cId="863981921" sldId="339"/>
            <ac:spMk id="9" creationId="{EB79E686-3932-40E8-8D16-125CEBF7BA56}"/>
          </ac:spMkLst>
        </pc:spChg>
        <pc:spChg chg="add mod">
          <ac:chgData name="박동규" userId="cebcdd3f-733e-4af1-b963-9742717e494c" providerId="ADAL" clId="{66189F9A-3BF0-4321-BA02-8694280AF793}" dt="2021-01-17T13:36:05.087" v="191" actId="1038"/>
          <ac:spMkLst>
            <pc:docMk/>
            <pc:sldMk cId="863981921" sldId="339"/>
            <ac:spMk id="10" creationId="{78133971-74A6-4848-8295-D2C8F1654172}"/>
          </ac:spMkLst>
        </pc:spChg>
        <pc:spChg chg="add mod">
          <ac:chgData name="박동규" userId="cebcdd3f-733e-4af1-b963-9742717e494c" providerId="ADAL" clId="{66189F9A-3BF0-4321-BA02-8694280AF793}" dt="2021-01-17T13:35:52.525" v="189" actId="404"/>
          <ac:spMkLst>
            <pc:docMk/>
            <pc:sldMk cId="863981921" sldId="339"/>
            <ac:spMk id="11" creationId="{E8594C1F-C8B4-40B7-890C-70D106B2BB69}"/>
          </ac:spMkLst>
        </pc:spChg>
      </pc:sldChg>
      <pc:sldChg chg="delSp">
        <pc:chgData name="박동규" userId="cebcdd3f-733e-4af1-b963-9742717e494c" providerId="ADAL" clId="{66189F9A-3BF0-4321-BA02-8694280AF793}" dt="2021-01-10T13:58:19.623" v="4" actId="478"/>
        <pc:sldMkLst>
          <pc:docMk/>
          <pc:sldMk cId="1870933330" sldId="341"/>
        </pc:sldMkLst>
        <pc:spChg chg="del">
          <ac:chgData name="박동규" userId="cebcdd3f-733e-4af1-b963-9742717e494c" providerId="ADAL" clId="{66189F9A-3BF0-4321-BA02-8694280AF793}" dt="2021-01-10T13:58:19.623" v="4" actId="478"/>
          <ac:spMkLst>
            <pc:docMk/>
            <pc:sldMk cId="1870933330" sldId="341"/>
            <ac:spMk id="4" creationId="{00000000-0000-0000-0000-000000000000}"/>
          </ac:spMkLst>
        </pc:spChg>
      </pc:sldChg>
      <pc:sldChg chg="delSp modSp">
        <pc:chgData name="박동규" userId="cebcdd3f-733e-4af1-b963-9742717e494c" providerId="ADAL" clId="{66189F9A-3BF0-4321-BA02-8694280AF793}" dt="2021-01-10T13:58:35.576" v="6" actId="478"/>
        <pc:sldMkLst>
          <pc:docMk/>
          <pc:sldMk cId="3684483367" sldId="342"/>
        </pc:sldMkLst>
        <pc:spChg chg="del mod">
          <ac:chgData name="박동규" userId="cebcdd3f-733e-4af1-b963-9742717e494c" providerId="ADAL" clId="{66189F9A-3BF0-4321-BA02-8694280AF793}" dt="2021-01-10T13:58:35.576" v="6" actId="478"/>
          <ac:spMkLst>
            <pc:docMk/>
            <pc:sldMk cId="3684483367" sldId="342"/>
            <ac:spMk id="4" creationId="{00000000-0000-0000-0000-000000000000}"/>
          </ac:spMkLst>
        </pc:spChg>
      </pc:sldChg>
      <pc:sldChg chg="delSp modSp mod">
        <pc:chgData name="박동규" userId="cebcdd3f-733e-4af1-b963-9742717e494c" providerId="ADAL" clId="{66189F9A-3BF0-4321-BA02-8694280AF793}" dt="2021-01-17T13:41:32.261" v="199" actId="1076"/>
        <pc:sldMkLst>
          <pc:docMk/>
          <pc:sldMk cId="2188901185" sldId="343"/>
        </pc:sldMkLst>
        <pc:spChg chg="del">
          <ac:chgData name="박동규" userId="cebcdd3f-733e-4af1-b963-9742717e494c" providerId="ADAL" clId="{66189F9A-3BF0-4321-BA02-8694280AF793}" dt="2021-01-10T13:58:41.137" v="7" actId="478"/>
          <ac:spMkLst>
            <pc:docMk/>
            <pc:sldMk cId="2188901185" sldId="343"/>
            <ac:spMk id="4" creationId="{00000000-0000-0000-0000-000000000000}"/>
          </ac:spMkLst>
        </pc:spChg>
        <pc:spChg chg="mod">
          <ac:chgData name="박동규" userId="cebcdd3f-733e-4af1-b963-9742717e494c" providerId="ADAL" clId="{66189F9A-3BF0-4321-BA02-8694280AF793}" dt="2021-01-17T13:41:07.066" v="198" actId="14100"/>
          <ac:spMkLst>
            <pc:docMk/>
            <pc:sldMk cId="2188901185" sldId="343"/>
            <ac:spMk id="28" creationId="{C28581C7-B474-43B1-9E22-588268CC379B}"/>
          </ac:spMkLst>
        </pc:spChg>
        <pc:spChg chg="mod">
          <ac:chgData name="박동규" userId="cebcdd3f-733e-4af1-b963-9742717e494c" providerId="ADAL" clId="{66189F9A-3BF0-4321-BA02-8694280AF793}" dt="2021-01-17T13:41:32.261" v="199" actId="1076"/>
          <ac:spMkLst>
            <pc:docMk/>
            <pc:sldMk cId="2188901185" sldId="343"/>
            <ac:spMk id="30" creationId="{E48C1374-2A30-4F36-8603-E8F4B5D76F9B}"/>
          </ac:spMkLst>
        </pc:spChg>
      </pc:sldChg>
      <pc:sldChg chg="delSp modSp mod">
        <pc:chgData name="박동규" userId="cebcdd3f-733e-4af1-b963-9742717e494c" providerId="ADAL" clId="{66189F9A-3BF0-4321-BA02-8694280AF793}" dt="2021-01-17T13:43:28.142" v="201" actId="20577"/>
        <pc:sldMkLst>
          <pc:docMk/>
          <pc:sldMk cId="2641622166" sldId="344"/>
        </pc:sldMkLst>
        <pc:spChg chg="del">
          <ac:chgData name="박동규" userId="cebcdd3f-733e-4af1-b963-9742717e494c" providerId="ADAL" clId="{66189F9A-3BF0-4321-BA02-8694280AF793}" dt="2021-01-10T13:58:48.250" v="8" actId="478"/>
          <ac:spMkLst>
            <pc:docMk/>
            <pc:sldMk cId="2641622166" sldId="344"/>
            <ac:spMk id="4" creationId="{00000000-0000-0000-0000-000000000000}"/>
          </ac:spMkLst>
        </pc:spChg>
        <pc:spChg chg="mod">
          <ac:chgData name="박동규" userId="cebcdd3f-733e-4af1-b963-9742717e494c" providerId="ADAL" clId="{66189F9A-3BF0-4321-BA02-8694280AF793}" dt="2021-01-17T13:43:28.142" v="201" actId="20577"/>
          <ac:spMkLst>
            <pc:docMk/>
            <pc:sldMk cId="2641622166" sldId="344"/>
            <ac:spMk id="8" creationId="{00000000-0000-0000-0000-000000000000}"/>
          </ac:spMkLst>
        </pc:spChg>
      </pc:sldChg>
      <pc:sldChg chg="addSp delSp modSp mod">
        <pc:chgData name="박동규" userId="cebcdd3f-733e-4af1-b963-9742717e494c" providerId="ADAL" clId="{66189F9A-3BF0-4321-BA02-8694280AF793}" dt="2021-01-17T13:46:52.695" v="205" actId="1076"/>
        <pc:sldMkLst>
          <pc:docMk/>
          <pc:sldMk cId="990559300" sldId="345"/>
        </pc:sldMkLst>
        <pc:spChg chg="del">
          <ac:chgData name="박동규" userId="cebcdd3f-733e-4af1-b963-9742717e494c" providerId="ADAL" clId="{66189F9A-3BF0-4321-BA02-8694280AF793}" dt="2021-01-10T13:58:51.856" v="9" actId="478"/>
          <ac:spMkLst>
            <pc:docMk/>
            <pc:sldMk cId="990559300" sldId="345"/>
            <ac:spMk id="4" creationId="{00000000-0000-0000-0000-000000000000}"/>
          </ac:spMkLst>
        </pc:spChg>
        <pc:spChg chg="mod">
          <ac:chgData name="박동규" userId="cebcdd3f-733e-4af1-b963-9742717e494c" providerId="ADAL" clId="{66189F9A-3BF0-4321-BA02-8694280AF793}" dt="2021-01-17T13:44:12.321" v="202" actId="14100"/>
          <ac:spMkLst>
            <pc:docMk/>
            <pc:sldMk cId="990559300" sldId="345"/>
            <ac:spMk id="8" creationId="{00000000-0000-0000-0000-000000000000}"/>
          </ac:spMkLst>
        </pc:spChg>
        <pc:picChg chg="add mod">
          <ac:chgData name="박동규" userId="cebcdd3f-733e-4af1-b963-9742717e494c" providerId="ADAL" clId="{66189F9A-3BF0-4321-BA02-8694280AF793}" dt="2021-01-17T13:46:52.695" v="205" actId="1076"/>
          <ac:picMkLst>
            <pc:docMk/>
            <pc:sldMk cId="990559300" sldId="345"/>
            <ac:picMk id="4" creationId="{56EF5257-11A1-4A0F-BF12-D847314D8E9B}"/>
          </ac:picMkLst>
        </pc:picChg>
      </pc:sldChg>
      <pc:sldChg chg="delSp">
        <pc:chgData name="박동규" userId="cebcdd3f-733e-4af1-b963-9742717e494c" providerId="ADAL" clId="{66189F9A-3BF0-4321-BA02-8694280AF793}" dt="2021-01-10T13:58:55.183" v="10" actId="478"/>
        <pc:sldMkLst>
          <pc:docMk/>
          <pc:sldMk cId="1655570626" sldId="346"/>
        </pc:sldMkLst>
        <pc:spChg chg="del">
          <ac:chgData name="박동규" userId="cebcdd3f-733e-4af1-b963-9742717e494c" providerId="ADAL" clId="{66189F9A-3BF0-4321-BA02-8694280AF793}" dt="2021-01-10T13:58:55.183" v="10" actId="478"/>
          <ac:spMkLst>
            <pc:docMk/>
            <pc:sldMk cId="1655570626" sldId="346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8:57.624" v="11" actId="478"/>
        <pc:sldMkLst>
          <pc:docMk/>
          <pc:sldMk cId="3063933734" sldId="348"/>
        </pc:sldMkLst>
        <pc:spChg chg="del">
          <ac:chgData name="박동규" userId="cebcdd3f-733e-4af1-b963-9742717e494c" providerId="ADAL" clId="{66189F9A-3BF0-4321-BA02-8694280AF793}" dt="2021-01-10T13:58:57.624" v="11" actId="478"/>
          <ac:spMkLst>
            <pc:docMk/>
            <pc:sldMk cId="3063933734" sldId="348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9:00.336" v="12" actId="478"/>
        <pc:sldMkLst>
          <pc:docMk/>
          <pc:sldMk cId="4068537777" sldId="349"/>
        </pc:sldMkLst>
        <pc:spChg chg="del">
          <ac:chgData name="박동규" userId="cebcdd3f-733e-4af1-b963-9742717e494c" providerId="ADAL" clId="{66189F9A-3BF0-4321-BA02-8694280AF793}" dt="2021-01-10T13:59:00.336" v="12" actId="478"/>
          <ac:spMkLst>
            <pc:docMk/>
            <pc:sldMk cId="4068537777" sldId="349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9:02.889" v="13" actId="478"/>
        <pc:sldMkLst>
          <pc:docMk/>
          <pc:sldMk cId="3352109300" sldId="351"/>
        </pc:sldMkLst>
        <pc:spChg chg="del">
          <ac:chgData name="박동규" userId="cebcdd3f-733e-4af1-b963-9742717e494c" providerId="ADAL" clId="{66189F9A-3BF0-4321-BA02-8694280AF793}" dt="2021-01-10T13:59:02.889" v="13" actId="478"/>
          <ac:spMkLst>
            <pc:docMk/>
            <pc:sldMk cId="3352109300" sldId="351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9:07.332" v="14" actId="478"/>
        <pc:sldMkLst>
          <pc:docMk/>
          <pc:sldMk cId="565934622" sldId="352"/>
        </pc:sldMkLst>
        <pc:spChg chg="del">
          <ac:chgData name="박동규" userId="cebcdd3f-733e-4af1-b963-9742717e494c" providerId="ADAL" clId="{66189F9A-3BF0-4321-BA02-8694280AF793}" dt="2021-01-10T13:59:07.332" v="14" actId="478"/>
          <ac:spMkLst>
            <pc:docMk/>
            <pc:sldMk cId="565934622" sldId="352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9:11.197" v="15" actId="478"/>
        <pc:sldMkLst>
          <pc:docMk/>
          <pc:sldMk cId="3516977218" sldId="353"/>
        </pc:sldMkLst>
        <pc:spChg chg="del">
          <ac:chgData name="박동규" userId="cebcdd3f-733e-4af1-b963-9742717e494c" providerId="ADAL" clId="{66189F9A-3BF0-4321-BA02-8694280AF793}" dt="2021-01-10T13:59:11.197" v="15" actId="478"/>
          <ac:spMkLst>
            <pc:docMk/>
            <pc:sldMk cId="3516977218" sldId="353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9:13.623" v="16" actId="478"/>
        <pc:sldMkLst>
          <pc:docMk/>
          <pc:sldMk cId="2345358478" sldId="354"/>
        </pc:sldMkLst>
        <pc:spChg chg="del">
          <ac:chgData name="박동규" userId="cebcdd3f-733e-4af1-b963-9742717e494c" providerId="ADAL" clId="{66189F9A-3BF0-4321-BA02-8694280AF793}" dt="2021-01-10T13:59:13.623" v="16" actId="478"/>
          <ac:spMkLst>
            <pc:docMk/>
            <pc:sldMk cId="2345358478" sldId="354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9:14.998" v="17" actId="478"/>
        <pc:sldMkLst>
          <pc:docMk/>
          <pc:sldMk cId="352421550" sldId="397"/>
        </pc:sldMkLst>
        <pc:spChg chg="del">
          <ac:chgData name="박동규" userId="cebcdd3f-733e-4af1-b963-9742717e494c" providerId="ADAL" clId="{66189F9A-3BF0-4321-BA02-8694280AF793}" dt="2021-01-10T13:59:14.998" v="17" actId="478"/>
          <ac:spMkLst>
            <pc:docMk/>
            <pc:sldMk cId="352421550" sldId="397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9:17.227" v="18" actId="478"/>
        <pc:sldMkLst>
          <pc:docMk/>
          <pc:sldMk cId="152289569" sldId="398"/>
        </pc:sldMkLst>
        <pc:spChg chg="del">
          <ac:chgData name="박동규" userId="cebcdd3f-733e-4af1-b963-9742717e494c" providerId="ADAL" clId="{66189F9A-3BF0-4321-BA02-8694280AF793}" dt="2021-01-10T13:59:17.227" v="18" actId="478"/>
          <ac:spMkLst>
            <pc:docMk/>
            <pc:sldMk cId="152289569" sldId="398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9:19.684" v="19" actId="478"/>
        <pc:sldMkLst>
          <pc:docMk/>
          <pc:sldMk cId="3622302580" sldId="399"/>
        </pc:sldMkLst>
        <pc:spChg chg="del">
          <ac:chgData name="박동규" userId="cebcdd3f-733e-4af1-b963-9742717e494c" providerId="ADAL" clId="{66189F9A-3BF0-4321-BA02-8694280AF793}" dt="2021-01-10T13:59:19.684" v="19" actId="478"/>
          <ac:spMkLst>
            <pc:docMk/>
            <pc:sldMk cId="3622302580" sldId="399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9:21.803" v="20" actId="478"/>
        <pc:sldMkLst>
          <pc:docMk/>
          <pc:sldMk cId="1053890059" sldId="400"/>
        </pc:sldMkLst>
        <pc:spChg chg="del">
          <ac:chgData name="박동규" userId="cebcdd3f-733e-4af1-b963-9742717e494c" providerId="ADAL" clId="{66189F9A-3BF0-4321-BA02-8694280AF793}" dt="2021-01-10T13:59:21.803" v="20" actId="478"/>
          <ac:spMkLst>
            <pc:docMk/>
            <pc:sldMk cId="1053890059" sldId="400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9:24.963" v="21" actId="478"/>
        <pc:sldMkLst>
          <pc:docMk/>
          <pc:sldMk cId="3822786993" sldId="401"/>
        </pc:sldMkLst>
        <pc:spChg chg="del">
          <ac:chgData name="박동규" userId="cebcdd3f-733e-4af1-b963-9742717e494c" providerId="ADAL" clId="{66189F9A-3BF0-4321-BA02-8694280AF793}" dt="2021-01-10T13:59:24.963" v="21" actId="478"/>
          <ac:spMkLst>
            <pc:docMk/>
            <pc:sldMk cId="3822786993" sldId="401"/>
            <ac:spMk id="4" creationId="{00000000-0000-0000-0000-000000000000}"/>
          </ac:spMkLst>
        </pc:spChg>
      </pc:sldChg>
      <pc:sldChg chg="delSp">
        <pc:chgData name="박동규" userId="cebcdd3f-733e-4af1-b963-9742717e494c" providerId="ADAL" clId="{66189F9A-3BF0-4321-BA02-8694280AF793}" dt="2021-01-10T13:59:26.988" v="22" actId="478"/>
        <pc:sldMkLst>
          <pc:docMk/>
          <pc:sldMk cId="2367971612" sldId="402"/>
        </pc:sldMkLst>
        <pc:spChg chg="del">
          <ac:chgData name="박동규" userId="cebcdd3f-733e-4af1-b963-9742717e494c" providerId="ADAL" clId="{66189F9A-3BF0-4321-BA02-8694280AF793}" dt="2021-01-10T13:59:26.988" v="22" actId="478"/>
          <ac:spMkLst>
            <pc:docMk/>
            <pc:sldMk cId="2367971612" sldId="402"/>
            <ac:spMk id="4" creationId="{00000000-0000-0000-0000-000000000000}"/>
          </ac:spMkLst>
        </pc:spChg>
      </pc:sldChg>
      <pc:sldChg chg="addSp delSp modSp mod">
        <pc:chgData name="박동규" userId="cebcdd3f-733e-4af1-b963-9742717e494c" providerId="ADAL" clId="{66189F9A-3BF0-4321-BA02-8694280AF793}" dt="2021-01-17T13:32:33.255" v="160" actId="20577"/>
        <pc:sldMkLst>
          <pc:docMk/>
          <pc:sldMk cId="1389099013" sldId="415"/>
        </pc:sldMkLst>
        <pc:spChg chg="del">
          <ac:chgData name="박동규" userId="cebcdd3f-733e-4af1-b963-9742717e494c" providerId="ADAL" clId="{66189F9A-3BF0-4321-BA02-8694280AF793}" dt="2021-01-17T13:31:50.557" v="150" actId="478"/>
          <ac:spMkLst>
            <pc:docMk/>
            <pc:sldMk cId="1389099013" sldId="415"/>
            <ac:spMk id="3" creationId="{1C7C98F1-76CC-4C25-935A-45C6583CA348}"/>
          </ac:spMkLst>
        </pc:spChg>
        <pc:spChg chg="mod">
          <ac:chgData name="박동규" userId="cebcdd3f-733e-4af1-b963-9742717e494c" providerId="ADAL" clId="{66189F9A-3BF0-4321-BA02-8694280AF793}" dt="2021-01-17T13:32:33.255" v="160" actId="20577"/>
          <ac:spMkLst>
            <pc:docMk/>
            <pc:sldMk cId="1389099013" sldId="415"/>
            <ac:spMk id="4" creationId="{A56872DB-0335-4076-BF09-49908F458C7C}"/>
          </ac:spMkLst>
        </pc:spChg>
        <pc:spChg chg="add del mod">
          <ac:chgData name="박동규" userId="cebcdd3f-733e-4af1-b963-9742717e494c" providerId="ADAL" clId="{66189F9A-3BF0-4321-BA02-8694280AF793}" dt="2021-01-17T13:31:54.348" v="151" actId="478"/>
          <ac:spMkLst>
            <pc:docMk/>
            <pc:sldMk cId="1389099013" sldId="415"/>
            <ac:spMk id="6" creationId="{4B03D568-E49A-42C3-B6AF-D8DD0AF94105}"/>
          </ac:spMkLst>
        </pc:spChg>
        <pc:picChg chg="mod">
          <ac:chgData name="박동규" userId="cebcdd3f-733e-4af1-b963-9742717e494c" providerId="ADAL" clId="{66189F9A-3BF0-4321-BA02-8694280AF793}" dt="2021-01-17T13:32:12.096" v="155" actId="1076"/>
          <ac:picMkLst>
            <pc:docMk/>
            <pc:sldMk cId="1389099013" sldId="415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66189F9A-3BF0-4321-BA02-8694280AF793}" dt="2021-01-17T13:38:00.854" v="196" actId="1076"/>
        <pc:sldMkLst>
          <pc:docMk/>
          <pc:sldMk cId="3325616718" sldId="420"/>
        </pc:sldMkLst>
        <pc:picChg chg="mod">
          <ac:chgData name="박동규" userId="cebcdd3f-733e-4af1-b963-9742717e494c" providerId="ADAL" clId="{66189F9A-3BF0-4321-BA02-8694280AF793}" dt="2021-01-17T13:38:00.854" v="196" actId="1076"/>
          <ac:picMkLst>
            <pc:docMk/>
            <pc:sldMk cId="3325616718" sldId="420"/>
            <ac:picMk id="2" creationId="{00000000-0000-0000-0000-000000000000}"/>
          </ac:picMkLst>
        </pc:picChg>
        <pc:picChg chg="mod">
          <ac:chgData name="박동규" userId="cebcdd3f-733e-4af1-b963-9742717e494c" providerId="ADAL" clId="{66189F9A-3BF0-4321-BA02-8694280AF793}" dt="2021-01-17T13:37:47.340" v="193" actId="14100"/>
          <ac:picMkLst>
            <pc:docMk/>
            <pc:sldMk cId="3325616718" sldId="420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66189F9A-3BF0-4321-BA02-8694280AF793}" dt="2021-01-10T14:00:08.535" v="28" actId="14100"/>
        <pc:sldMkLst>
          <pc:docMk/>
          <pc:sldMk cId="1171809489" sldId="441"/>
        </pc:sldMkLst>
        <pc:spChg chg="mod">
          <ac:chgData name="박동규" userId="cebcdd3f-733e-4af1-b963-9742717e494c" providerId="ADAL" clId="{66189F9A-3BF0-4321-BA02-8694280AF793}" dt="2021-01-10T14:00:08.535" v="28" actId="14100"/>
          <ac:spMkLst>
            <pc:docMk/>
            <pc:sldMk cId="1171809489" sldId="441"/>
            <ac:spMk id="2" creationId="{00000000-0000-0000-0000-000000000000}"/>
          </ac:spMkLst>
        </pc:spChg>
        <pc:picChg chg="mod">
          <ac:chgData name="박동규" userId="cebcdd3f-733e-4af1-b963-9742717e494c" providerId="ADAL" clId="{66189F9A-3BF0-4321-BA02-8694280AF793}" dt="2021-01-10T14:00:05.111" v="27" actId="1076"/>
          <ac:picMkLst>
            <pc:docMk/>
            <pc:sldMk cId="1171809489" sldId="441"/>
            <ac:picMk id="4" creationId="{00000000-0000-0000-0000-000000000000}"/>
          </ac:picMkLst>
        </pc:picChg>
        <pc:picChg chg="mod">
          <ac:chgData name="박동규" userId="cebcdd3f-733e-4af1-b963-9742717e494c" providerId="ADAL" clId="{66189F9A-3BF0-4321-BA02-8694280AF793}" dt="2021-01-10T13:59:52.385" v="24" actId="14100"/>
          <ac:picMkLst>
            <pc:docMk/>
            <pc:sldMk cId="1171809489" sldId="441"/>
            <ac:picMk id="5" creationId="{F79A5A4D-CD89-4580-90DA-DA08725F3C96}"/>
          </ac:picMkLst>
        </pc:picChg>
      </pc:sldChg>
      <pc:sldChg chg="delSp add mod ord">
        <pc:chgData name="박동규" userId="cebcdd3f-733e-4af1-b963-9742717e494c" providerId="ADAL" clId="{66189F9A-3BF0-4321-BA02-8694280AF793}" dt="2021-01-17T13:31:44.216" v="149"/>
        <pc:sldMkLst>
          <pc:docMk/>
          <pc:sldMk cId="3344510361" sldId="444"/>
        </pc:sldMkLst>
        <pc:spChg chg="del">
          <ac:chgData name="박동규" userId="cebcdd3f-733e-4af1-b963-9742717e494c" providerId="ADAL" clId="{66189F9A-3BF0-4321-BA02-8694280AF793}" dt="2021-01-17T13:31:40.099" v="147" actId="478"/>
          <ac:spMkLst>
            <pc:docMk/>
            <pc:sldMk cId="3344510361" sldId="444"/>
            <ac:spMk id="4" creationId="{A56872DB-0335-4076-BF09-49908F458C7C}"/>
          </ac:spMkLst>
        </pc:spChg>
        <pc:picChg chg="del">
          <ac:chgData name="박동규" userId="cebcdd3f-733e-4af1-b963-9742717e494c" providerId="ADAL" clId="{66189F9A-3BF0-4321-BA02-8694280AF793}" dt="2021-01-17T13:31:40.099" v="147" actId="478"/>
          <ac:picMkLst>
            <pc:docMk/>
            <pc:sldMk cId="3344510361" sldId="444"/>
            <ac:picMk id="2" creationId="{00000000-0000-0000-0000-000000000000}"/>
          </ac:picMkLst>
        </pc:picChg>
      </pc:sldChg>
    </pc:docChg>
  </pc:docChgLst>
  <pc:docChgLst>
    <pc:chgData name="박동규" userId="cebcdd3f-733e-4af1-b963-9742717e494c" providerId="ADAL" clId="{9BE9BFA9-CF1F-4416-91A0-291FE2A076A8}"/>
    <pc:docChg chg="undo custSel modSld">
      <pc:chgData name="박동규" userId="cebcdd3f-733e-4af1-b963-9742717e494c" providerId="ADAL" clId="{9BE9BFA9-CF1F-4416-91A0-291FE2A076A8}" dt="2021-01-03T11:34:03.360" v="103" actId="14100"/>
      <pc:docMkLst>
        <pc:docMk/>
      </pc:docMkLst>
      <pc:sldChg chg="modSp mod">
        <pc:chgData name="박동규" userId="cebcdd3f-733e-4af1-b963-9742717e494c" providerId="ADAL" clId="{9BE9BFA9-CF1F-4416-91A0-291FE2A076A8}" dt="2021-01-03T11:28:05.218" v="3" actId="14100"/>
        <pc:sldMkLst>
          <pc:docMk/>
          <pc:sldMk cId="1870933330" sldId="341"/>
        </pc:sldMkLst>
        <pc:picChg chg="mod">
          <ac:chgData name="박동규" userId="cebcdd3f-733e-4af1-b963-9742717e494c" providerId="ADAL" clId="{9BE9BFA9-CF1F-4416-91A0-291FE2A076A8}" dt="2021-01-03T11:28:05.218" v="3" actId="14100"/>
          <ac:picMkLst>
            <pc:docMk/>
            <pc:sldMk cId="1870933330" sldId="341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0:06.227" v="69" actId="1076"/>
        <pc:sldMkLst>
          <pc:docMk/>
          <pc:sldMk cId="2641622166" sldId="344"/>
        </pc:sldMkLst>
        <pc:picChg chg="mod">
          <ac:chgData name="박동규" userId="cebcdd3f-733e-4af1-b963-9742717e494c" providerId="ADAL" clId="{9BE9BFA9-CF1F-4416-91A0-291FE2A076A8}" dt="2021-01-03T11:30:06.227" v="69" actId="1076"/>
          <ac:picMkLst>
            <pc:docMk/>
            <pc:sldMk cId="2641622166" sldId="344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1:03.634" v="78" actId="14100"/>
        <pc:sldMkLst>
          <pc:docMk/>
          <pc:sldMk cId="990559300" sldId="345"/>
        </pc:sldMkLst>
        <pc:picChg chg="mod">
          <ac:chgData name="박동규" userId="cebcdd3f-733e-4af1-b963-9742717e494c" providerId="ADAL" clId="{9BE9BFA9-CF1F-4416-91A0-291FE2A076A8}" dt="2021-01-03T11:31:03.634" v="78" actId="14100"/>
          <ac:picMkLst>
            <pc:docMk/>
            <pc:sldMk cId="990559300" sldId="345"/>
            <ac:picMk id="3" creationId="{44925AB6-788C-4256-80D5-571FED0EFB54}"/>
          </ac:picMkLst>
        </pc:picChg>
        <pc:picChg chg="mod modCrop">
          <ac:chgData name="박동규" userId="cebcdd3f-733e-4af1-b963-9742717e494c" providerId="ADAL" clId="{9BE9BFA9-CF1F-4416-91A0-291FE2A076A8}" dt="2021-01-03T11:30:45.611" v="75" actId="732"/>
          <ac:picMkLst>
            <pc:docMk/>
            <pc:sldMk cId="990559300" sldId="345"/>
            <ac:picMk id="6" creationId="{00000000-0000-0000-0000-000000000000}"/>
          </ac:picMkLst>
        </pc:picChg>
        <pc:picChg chg="mod">
          <ac:chgData name="박동규" userId="cebcdd3f-733e-4af1-b963-9742717e494c" providerId="ADAL" clId="{9BE9BFA9-CF1F-4416-91A0-291FE2A076A8}" dt="2021-01-03T11:31:00.021" v="77" actId="1076"/>
          <ac:picMkLst>
            <pc:docMk/>
            <pc:sldMk cId="990559300" sldId="345"/>
            <ac:picMk id="10" creationId="{FE259B8B-ADC1-4966-9AB8-2EC4EB66081F}"/>
          </ac:picMkLst>
        </pc:picChg>
      </pc:sldChg>
      <pc:sldChg chg="modSp mod">
        <pc:chgData name="박동규" userId="cebcdd3f-733e-4af1-b963-9742717e494c" providerId="ADAL" clId="{9BE9BFA9-CF1F-4416-91A0-291FE2A076A8}" dt="2021-01-03T11:32:04.950" v="84" actId="14100"/>
        <pc:sldMkLst>
          <pc:docMk/>
          <pc:sldMk cId="565934622" sldId="352"/>
        </pc:sldMkLst>
        <pc:picChg chg="mod">
          <ac:chgData name="박동규" userId="cebcdd3f-733e-4af1-b963-9742717e494c" providerId="ADAL" clId="{9BE9BFA9-CF1F-4416-91A0-291FE2A076A8}" dt="2021-01-03T11:32:04.950" v="84" actId="14100"/>
          <ac:picMkLst>
            <pc:docMk/>
            <pc:sldMk cId="565934622" sldId="352"/>
            <ac:picMk id="2" creationId="{00000000-0000-0000-0000-000000000000}"/>
          </ac:picMkLst>
        </pc:picChg>
      </pc:sldChg>
      <pc:sldChg chg="modSp">
        <pc:chgData name="박동규" userId="cebcdd3f-733e-4af1-b963-9742717e494c" providerId="ADAL" clId="{9BE9BFA9-CF1F-4416-91A0-291FE2A076A8}" dt="2021-01-03T11:32:37.318" v="89" actId="1076"/>
        <pc:sldMkLst>
          <pc:docMk/>
          <pc:sldMk cId="3516977218" sldId="353"/>
        </pc:sldMkLst>
        <pc:picChg chg="mod">
          <ac:chgData name="박동규" userId="cebcdd3f-733e-4af1-b963-9742717e494c" providerId="ADAL" clId="{9BE9BFA9-CF1F-4416-91A0-291FE2A076A8}" dt="2021-01-03T11:32:37.318" v="89" actId="1076"/>
          <ac:picMkLst>
            <pc:docMk/>
            <pc:sldMk cId="3516977218" sldId="353"/>
            <ac:picMk id="6146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3:14.641" v="93" actId="1076"/>
        <pc:sldMkLst>
          <pc:docMk/>
          <pc:sldMk cId="3822786993" sldId="401"/>
        </pc:sldMkLst>
        <pc:picChg chg="mod">
          <ac:chgData name="박동규" userId="cebcdd3f-733e-4af1-b963-9742717e494c" providerId="ADAL" clId="{9BE9BFA9-CF1F-4416-91A0-291FE2A076A8}" dt="2021-01-03T11:33:14.641" v="93" actId="1076"/>
          <ac:picMkLst>
            <pc:docMk/>
            <pc:sldMk cId="3822786993" sldId="401"/>
            <ac:picMk id="7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27:47.910" v="2" actId="1076"/>
        <pc:sldMkLst>
          <pc:docMk/>
          <pc:sldMk cId="941628864" sldId="404"/>
        </pc:sldMkLst>
        <pc:spChg chg="mod">
          <ac:chgData name="박동규" userId="cebcdd3f-733e-4af1-b963-9742717e494c" providerId="ADAL" clId="{9BE9BFA9-CF1F-4416-91A0-291FE2A076A8}" dt="2021-01-03T11:27:47.910" v="2" actId="1076"/>
          <ac:spMkLst>
            <pc:docMk/>
            <pc:sldMk cId="941628864" sldId="404"/>
            <ac:spMk id="4" creationId="{00000000-0000-0000-0000-000000000000}"/>
          </ac:spMkLst>
        </pc:spChg>
        <pc:picChg chg="mod">
          <ac:chgData name="박동규" userId="cebcdd3f-733e-4af1-b963-9742717e494c" providerId="ADAL" clId="{9BE9BFA9-CF1F-4416-91A0-291FE2A076A8}" dt="2021-01-03T11:27:43.865" v="1" actId="1076"/>
          <ac:picMkLst>
            <pc:docMk/>
            <pc:sldMk cId="941628864" sldId="404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1:46.953" v="82" actId="1076"/>
        <pc:sldMkLst>
          <pc:docMk/>
          <pc:sldMk cId="561522620" sldId="405"/>
        </pc:sldMkLst>
        <pc:spChg chg="mod">
          <ac:chgData name="박동규" userId="cebcdd3f-733e-4af1-b963-9742717e494c" providerId="ADAL" clId="{9BE9BFA9-CF1F-4416-91A0-291FE2A076A8}" dt="2021-01-03T11:31:46.953" v="82" actId="1076"/>
          <ac:spMkLst>
            <pc:docMk/>
            <pc:sldMk cId="561522620" sldId="405"/>
            <ac:spMk id="2" creationId="{00000000-0000-0000-0000-000000000000}"/>
          </ac:spMkLst>
        </pc:spChg>
        <pc:picChg chg="mod">
          <ac:chgData name="박동규" userId="cebcdd3f-733e-4af1-b963-9742717e494c" providerId="ADAL" clId="{9BE9BFA9-CF1F-4416-91A0-291FE2A076A8}" dt="2021-01-03T11:31:42.322" v="81" actId="1076"/>
          <ac:picMkLst>
            <pc:docMk/>
            <pc:sldMk cId="561522620" sldId="405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2:17.014" v="86" actId="1076"/>
        <pc:sldMkLst>
          <pc:docMk/>
          <pc:sldMk cId="1472638992" sldId="407"/>
        </pc:sldMkLst>
        <pc:spChg chg="mod">
          <ac:chgData name="박동규" userId="cebcdd3f-733e-4af1-b963-9742717e494c" providerId="ADAL" clId="{9BE9BFA9-CF1F-4416-91A0-291FE2A076A8}" dt="2021-01-03T11:32:17.014" v="86" actId="1076"/>
          <ac:spMkLst>
            <pc:docMk/>
            <pc:sldMk cId="1472638992" sldId="407"/>
            <ac:spMk id="4" creationId="{00000000-0000-0000-0000-000000000000}"/>
          </ac:spMkLst>
        </pc:spChg>
        <pc:picChg chg="mod">
          <ac:chgData name="박동규" userId="cebcdd3f-733e-4af1-b963-9742717e494c" providerId="ADAL" clId="{9BE9BFA9-CF1F-4416-91A0-291FE2A076A8}" dt="2021-01-03T11:32:12.654" v="85" actId="1076"/>
          <ac:picMkLst>
            <pc:docMk/>
            <pc:sldMk cId="1472638992" sldId="407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2:28.014" v="87" actId="1076"/>
        <pc:sldMkLst>
          <pc:docMk/>
          <pc:sldMk cId="3975387689" sldId="408"/>
        </pc:sldMkLst>
        <pc:picChg chg="mod">
          <ac:chgData name="박동규" userId="cebcdd3f-733e-4af1-b963-9742717e494c" providerId="ADAL" clId="{9BE9BFA9-CF1F-4416-91A0-291FE2A076A8}" dt="2021-01-03T11:32:28.014" v="87" actId="1076"/>
          <ac:picMkLst>
            <pc:docMk/>
            <pc:sldMk cId="3975387689" sldId="408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3:04.283" v="91" actId="1076"/>
        <pc:sldMkLst>
          <pc:docMk/>
          <pc:sldMk cId="3902460652" sldId="410"/>
        </pc:sldMkLst>
        <pc:spChg chg="mod">
          <ac:chgData name="박동규" userId="cebcdd3f-733e-4af1-b963-9742717e494c" providerId="ADAL" clId="{9BE9BFA9-CF1F-4416-91A0-291FE2A076A8}" dt="2021-01-03T11:33:01.267" v="90" actId="1076"/>
          <ac:spMkLst>
            <pc:docMk/>
            <pc:sldMk cId="3902460652" sldId="410"/>
            <ac:spMk id="4" creationId="{00000000-0000-0000-0000-000000000000}"/>
          </ac:spMkLst>
        </pc:spChg>
        <pc:picChg chg="mod">
          <ac:chgData name="박동규" userId="cebcdd3f-733e-4af1-b963-9742717e494c" providerId="ADAL" clId="{9BE9BFA9-CF1F-4416-91A0-291FE2A076A8}" dt="2021-01-03T11:33:04.283" v="91" actId="1076"/>
          <ac:picMkLst>
            <pc:docMk/>
            <pc:sldMk cId="3902460652" sldId="410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3:39.622" v="96" actId="1076"/>
        <pc:sldMkLst>
          <pc:docMk/>
          <pc:sldMk cId="4154747670" sldId="411"/>
        </pc:sldMkLst>
        <pc:spChg chg="mod">
          <ac:chgData name="박동규" userId="cebcdd3f-733e-4af1-b963-9742717e494c" providerId="ADAL" clId="{9BE9BFA9-CF1F-4416-91A0-291FE2A076A8}" dt="2021-01-03T11:33:39.622" v="96" actId="1076"/>
          <ac:spMkLst>
            <pc:docMk/>
            <pc:sldMk cId="4154747670" sldId="411"/>
            <ac:spMk id="2" creationId="{00000000-0000-0000-0000-000000000000}"/>
          </ac:spMkLst>
        </pc:spChg>
        <pc:picChg chg="mod">
          <ac:chgData name="박동규" userId="cebcdd3f-733e-4af1-b963-9742717e494c" providerId="ADAL" clId="{9BE9BFA9-CF1F-4416-91A0-291FE2A076A8}" dt="2021-01-03T11:33:39.622" v="96" actId="1076"/>
          <ac:picMkLst>
            <pc:docMk/>
            <pc:sldMk cId="4154747670" sldId="411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3:34.352" v="95" actId="1076"/>
        <pc:sldMkLst>
          <pc:docMk/>
          <pc:sldMk cId="1780518117" sldId="412"/>
        </pc:sldMkLst>
        <pc:spChg chg="mod">
          <ac:chgData name="박동규" userId="cebcdd3f-733e-4af1-b963-9742717e494c" providerId="ADAL" clId="{9BE9BFA9-CF1F-4416-91A0-291FE2A076A8}" dt="2021-01-03T11:33:34.352" v="95" actId="1076"/>
          <ac:spMkLst>
            <pc:docMk/>
            <pc:sldMk cId="1780518117" sldId="412"/>
            <ac:spMk id="4" creationId="{00000000-0000-0000-0000-000000000000}"/>
          </ac:spMkLst>
        </pc:spChg>
        <pc:picChg chg="mod">
          <ac:chgData name="박동규" userId="cebcdd3f-733e-4af1-b963-9742717e494c" providerId="ADAL" clId="{9BE9BFA9-CF1F-4416-91A0-291FE2A076A8}" dt="2021-01-03T11:33:34.352" v="95" actId="1076"/>
          <ac:picMkLst>
            <pc:docMk/>
            <pc:sldMk cId="1780518117" sldId="412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26:37.420" v="0" actId="14100"/>
        <pc:sldMkLst>
          <pc:docMk/>
          <pc:sldMk cId="1389099013" sldId="415"/>
        </pc:sldMkLst>
        <pc:picChg chg="mod">
          <ac:chgData name="박동규" userId="cebcdd3f-733e-4af1-b963-9742717e494c" providerId="ADAL" clId="{9BE9BFA9-CF1F-4416-91A0-291FE2A076A8}" dt="2021-01-03T11:26:37.420" v="0" actId="14100"/>
          <ac:picMkLst>
            <pc:docMk/>
            <pc:sldMk cId="1389099013" sldId="415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28:12.766" v="4" actId="1076"/>
        <pc:sldMkLst>
          <pc:docMk/>
          <pc:sldMk cId="2414241526" sldId="418"/>
        </pc:sldMkLst>
        <pc:spChg chg="mod">
          <ac:chgData name="박동규" userId="cebcdd3f-733e-4af1-b963-9742717e494c" providerId="ADAL" clId="{9BE9BFA9-CF1F-4416-91A0-291FE2A076A8}" dt="2021-01-03T11:28:12.766" v="4" actId="1076"/>
          <ac:spMkLst>
            <pc:docMk/>
            <pc:sldMk cId="2414241526" sldId="418"/>
            <ac:spMk id="5" creationId="{85CD5BE0-4D53-4194-B62E-60169718D284}"/>
          </ac:spMkLst>
        </pc:spChg>
        <pc:spChg chg="mod">
          <ac:chgData name="박동규" userId="cebcdd3f-733e-4af1-b963-9742717e494c" providerId="ADAL" clId="{9BE9BFA9-CF1F-4416-91A0-291FE2A076A8}" dt="2021-01-03T11:28:12.766" v="4" actId="1076"/>
          <ac:spMkLst>
            <pc:docMk/>
            <pc:sldMk cId="2414241526" sldId="418"/>
            <ac:spMk id="8" creationId="{2A348BB6-4A5D-493F-B024-D02EBD25F610}"/>
          </ac:spMkLst>
        </pc:spChg>
        <pc:spChg chg="mod">
          <ac:chgData name="박동규" userId="cebcdd3f-733e-4af1-b963-9742717e494c" providerId="ADAL" clId="{9BE9BFA9-CF1F-4416-91A0-291FE2A076A8}" dt="2021-01-03T11:28:12.766" v="4" actId="1076"/>
          <ac:spMkLst>
            <pc:docMk/>
            <pc:sldMk cId="2414241526" sldId="418"/>
            <ac:spMk id="10" creationId="{5CA901CC-6A1A-4C2A-99A8-5B7AC0DA1BD7}"/>
          </ac:spMkLst>
        </pc:spChg>
        <pc:picChg chg="mod">
          <ac:chgData name="박동규" userId="cebcdd3f-733e-4af1-b963-9742717e494c" providerId="ADAL" clId="{9BE9BFA9-CF1F-4416-91A0-291FE2A076A8}" dt="2021-01-03T11:28:12.766" v="4" actId="1076"/>
          <ac:picMkLst>
            <pc:docMk/>
            <pc:sldMk cId="2414241526" sldId="418"/>
            <ac:picMk id="2" creationId="{00000000-0000-0000-0000-000000000000}"/>
          </ac:picMkLst>
        </pc:picChg>
        <pc:picChg chg="mod">
          <ac:chgData name="박동규" userId="cebcdd3f-733e-4af1-b963-9742717e494c" providerId="ADAL" clId="{9BE9BFA9-CF1F-4416-91A0-291FE2A076A8}" dt="2021-01-03T11:28:12.766" v="4" actId="1076"/>
          <ac:picMkLst>
            <pc:docMk/>
            <pc:sldMk cId="2414241526" sldId="418"/>
            <ac:picMk id="3" creationId="{00000000-0000-0000-0000-000000000000}"/>
          </ac:picMkLst>
        </pc:picChg>
        <pc:picChg chg="mod">
          <ac:chgData name="박동규" userId="cebcdd3f-733e-4af1-b963-9742717e494c" providerId="ADAL" clId="{9BE9BFA9-CF1F-4416-91A0-291FE2A076A8}" dt="2021-01-03T11:28:12.766" v="4" actId="1076"/>
          <ac:picMkLst>
            <pc:docMk/>
            <pc:sldMk cId="2414241526" sldId="418"/>
            <ac:picMk id="4" creationId="{40CAC01C-BAE5-4B0A-B628-E164DC75EED6}"/>
          </ac:picMkLst>
        </pc:picChg>
      </pc:sldChg>
      <pc:sldChg chg="modSp mod">
        <pc:chgData name="박동규" userId="cebcdd3f-733e-4af1-b963-9742717e494c" providerId="ADAL" clId="{9BE9BFA9-CF1F-4416-91A0-291FE2A076A8}" dt="2021-01-03T11:28:55.908" v="10" actId="1076"/>
        <pc:sldMkLst>
          <pc:docMk/>
          <pc:sldMk cId="1979309902" sldId="421"/>
        </pc:sldMkLst>
        <pc:spChg chg="mod">
          <ac:chgData name="박동규" userId="cebcdd3f-733e-4af1-b963-9742717e494c" providerId="ADAL" clId="{9BE9BFA9-CF1F-4416-91A0-291FE2A076A8}" dt="2021-01-03T11:28:55.908" v="10" actId="1076"/>
          <ac:spMkLst>
            <pc:docMk/>
            <pc:sldMk cId="1979309902" sldId="421"/>
            <ac:spMk id="3" creationId="{4219EA7B-CA24-48B4-A0C8-8621F5336104}"/>
          </ac:spMkLst>
        </pc:spChg>
        <pc:picChg chg="mod">
          <ac:chgData name="박동규" userId="cebcdd3f-733e-4af1-b963-9742717e494c" providerId="ADAL" clId="{9BE9BFA9-CF1F-4416-91A0-291FE2A076A8}" dt="2021-01-03T11:28:48.031" v="8" actId="1076"/>
          <ac:picMkLst>
            <pc:docMk/>
            <pc:sldMk cId="1979309902" sldId="421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29:34.717" v="68" actId="1035"/>
        <pc:sldMkLst>
          <pc:docMk/>
          <pc:sldMk cId="1977473124" sldId="422"/>
        </pc:sldMkLst>
        <pc:spChg chg="mod">
          <ac:chgData name="박동규" userId="cebcdd3f-733e-4af1-b963-9742717e494c" providerId="ADAL" clId="{9BE9BFA9-CF1F-4416-91A0-291FE2A076A8}" dt="2021-01-03T11:29:22.297" v="12" actId="1076"/>
          <ac:spMkLst>
            <pc:docMk/>
            <pc:sldMk cId="1977473124" sldId="422"/>
            <ac:spMk id="3" creationId="{00000000-0000-0000-0000-000000000000}"/>
          </ac:spMkLst>
        </pc:spChg>
        <pc:spChg chg="mod">
          <ac:chgData name="박동규" userId="cebcdd3f-733e-4af1-b963-9742717e494c" providerId="ADAL" clId="{9BE9BFA9-CF1F-4416-91A0-291FE2A076A8}" dt="2021-01-03T11:29:34.717" v="68" actId="1035"/>
          <ac:spMkLst>
            <pc:docMk/>
            <pc:sldMk cId="1977473124" sldId="422"/>
            <ac:spMk id="4" creationId="{4219EA7B-CA24-48B4-A0C8-8621F5336104}"/>
          </ac:spMkLst>
        </pc:spChg>
        <pc:picChg chg="mod">
          <ac:chgData name="박동규" userId="cebcdd3f-733e-4af1-b963-9742717e494c" providerId="ADAL" clId="{9BE9BFA9-CF1F-4416-91A0-291FE2A076A8}" dt="2021-01-03T11:29:34.717" v="68" actId="1035"/>
          <ac:picMkLst>
            <pc:docMk/>
            <pc:sldMk cId="1977473124" sldId="422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0:19.140" v="70" actId="14100"/>
        <pc:sldMkLst>
          <pc:docMk/>
          <pc:sldMk cId="2009973216" sldId="424"/>
        </pc:sldMkLst>
        <pc:picChg chg="mod">
          <ac:chgData name="박동규" userId="cebcdd3f-733e-4af1-b963-9742717e494c" providerId="ADAL" clId="{9BE9BFA9-CF1F-4416-91A0-291FE2A076A8}" dt="2021-01-03T11:30:19.140" v="70" actId="14100"/>
          <ac:picMkLst>
            <pc:docMk/>
            <pc:sldMk cId="2009973216" sldId="424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1:14.213" v="79" actId="1076"/>
        <pc:sldMkLst>
          <pc:docMk/>
          <pc:sldMk cId="2810770898" sldId="425"/>
        </pc:sldMkLst>
        <pc:picChg chg="mod">
          <ac:chgData name="박동규" userId="cebcdd3f-733e-4af1-b963-9742717e494c" providerId="ADAL" clId="{9BE9BFA9-CF1F-4416-91A0-291FE2A076A8}" dt="2021-01-03T11:31:14.213" v="79" actId="1076"/>
          <ac:picMkLst>
            <pc:docMk/>
            <pc:sldMk cId="2810770898" sldId="425"/>
            <ac:picMk id="2" creationId="{00000000-0000-0000-0000-000000000000}"/>
          </ac:picMkLst>
        </pc:picChg>
      </pc:sldChg>
      <pc:sldChg chg="modSp">
        <pc:chgData name="박동규" userId="cebcdd3f-733e-4af1-b963-9742717e494c" providerId="ADAL" clId="{9BE9BFA9-CF1F-4416-91A0-291FE2A076A8}" dt="2021-01-03T11:33:22.352" v="94" actId="1076"/>
        <pc:sldMkLst>
          <pc:docMk/>
          <pc:sldMk cId="1712918935" sldId="436"/>
        </pc:sldMkLst>
        <pc:picChg chg="mod">
          <ac:chgData name="박동규" userId="cebcdd3f-733e-4af1-b963-9742717e494c" providerId="ADAL" clId="{9BE9BFA9-CF1F-4416-91A0-291FE2A076A8}" dt="2021-01-03T11:33:22.352" v="94" actId="1076"/>
          <ac:picMkLst>
            <pc:docMk/>
            <pc:sldMk cId="1712918935" sldId="436"/>
            <ac:picMk id="11266" creationId="{00000000-0000-0000-0000-000000000000}"/>
          </ac:picMkLst>
        </pc:picChg>
      </pc:sldChg>
      <pc:sldChg chg="modSp mod">
        <pc:chgData name="박동규" userId="cebcdd3f-733e-4af1-b963-9742717e494c" providerId="ADAL" clId="{9BE9BFA9-CF1F-4416-91A0-291FE2A076A8}" dt="2021-01-03T11:34:03.360" v="103" actId="14100"/>
        <pc:sldMkLst>
          <pc:docMk/>
          <pc:sldMk cId="3310633332" sldId="437"/>
        </pc:sldMkLst>
        <pc:picChg chg="mod">
          <ac:chgData name="박동규" userId="cebcdd3f-733e-4af1-b963-9742717e494c" providerId="ADAL" clId="{9BE9BFA9-CF1F-4416-91A0-291FE2A076A8}" dt="2021-01-03T11:33:58.922" v="101" actId="1076"/>
          <ac:picMkLst>
            <pc:docMk/>
            <pc:sldMk cId="3310633332" sldId="437"/>
            <ac:picMk id="2" creationId="{00000000-0000-0000-0000-000000000000}"/>
          </ac:picMkLst>
        </pc:picChg>
        <pc:picChg chg="mod">
          <ac:chgData name="박동규" userId="cebcdd3f-733e-4af1-b963-9742717e494c" providerId="ADAL" clId="{9BE9BFA9-CF1F-4416-91A0-291FE2A076A8}" dt="2021-01-03T11:34:03.360" v="103" actId="14100"/>
          <ac:picMkLst>
            <pc:docMk/>
            <pc:sldMk cId="3310633332" sldId="437"/>
            <ac:picMk id="12290" creationId="{00000000-0000-0000-0000-000000000000}"/>
          </ac:picMkLst>
        </pc:picChg>
      </pc:sldChg>
    </pc:docChg>
  </pc:docChgLst>
  <pc:docChgLst>
    <pc:chgData name="정승민" userId="27c543a4-548c-4fc9-964e-449d0026db0b" providerId="ADAL" clId="{CA3C047F-89B7-4474-8042-F5485E65A90D}"/>
    <pc:docChg chg="delSld">
      <pc:chgData name="정승민" userId="27c543a4-548c-4fc9-964e-449d0026db0b" providerId="ADAL" clId="{CA3C047F-89B7-4474-8042-F5485E65A90D}" dt="2022-11-07T01:09:09.847" v="1" actId="47"/>
      <pc:docMkLst>
        <pc:docMk/>
      </pc:docMkLst>
      <pc:sldChg chg="del">
        <pc:chgData name="정승민" userId="27c543a4-548c-4fc9-964e-449d0026db0b" providerId="ADAL" clId="{CA3C047F-89B7-4474-8042-F5485E65A90D}" dt="2022-11-07T01:09:09.847" v="1" actId="47"/>
        <pc:sldMkLst>
          <pc:docMk/>
          <pc:sldMk cId="3396687646" sldId="327"/>
        </pc:sldMkLst>
      </pc:sldChg>
      <pc:sldChg chg="del">
        <pc:chgData name="정승민" userId="27c543a4-548c-4fc9-964e-449d0026db0b" providerId="ADAL" clId="{CA3C047F-89B7-4474-8042-F5485E65A90D}" dt="2022-11-07T01:08:58.627" v="0" actId="47"/>
        <pc:sldMkLst>
          <pc:docMk/>
          <pc:sldMk cId="3601091832" sldId="440"/>
        </pc:sldMkLst>
      </pc:sldChg>
    </pc:docChg>
  </pc:docChgLst>
  <pc:docChgLst>
    <pc:chgData name=" " userId="cebcdd3f-733e-4af1-b963-9742717e494c" providerId="ADAL" clId="{1D8845B9-9D35-42C7-85E0-F539E4EDB90A}"/>
    <pc:docChg chg="delSld">
      <pc:chgData name=" " userId="cebcdd3f-733e-4af1-b963-9742717e494c" providerId="ADAL" clId="{1D8845B9-9D35-42C7-85E0-F539E4EDB90A}" dt="2021-02-16T05:36:35.840" v="0" actId="2696"/>
      <pc:docMkLst>
        <pc:docMk/>
      </pc:docMkLst>
      <pc:sldChg chg="del">
        <pc:chgData name=" " userId="cebcdd3f-733e-4af1-b963-9742717e494c" providerId="ADAL" clId="{1D8845B9-9D35-42C7-85E0-F539E4EDB90A}" dt="2021-02-16T05:36:35.840" v="0" actId="2696"/>
        <pc:sldMkLst>
          <pc:docMk/>
          <pc:sldMk cId="1560251020" sldId="448"/>
        </pc:sldMkLst>
      </pc:sldChg>
    </pc:docChg>
  </pc:docChgLst>
  <pc:docChgLst>
    <pc:chgData name=" " userId="cebcdd3f-733e-4af1-b963-9742717e494c" providerId="ADAL" clId="{F0E6A0A3-14A2-40F6-9862-40CEEA7D3E56}"/>
    <pc:docChg chg="undo custSel addSld delSld modSld">
      <pc:chgData name=" " userId="cebcdd3f-733e-4af1-b963-9742717e494c" providerId="ADAL" clId="{F0E6A0A3-14A2-40F6-9862-40CEEA7D3E56}" dt="2021-01-24T08:04:41.777" v="2308" actId="20577"/>
      <pc:docMkLst>
        <pc:docMk/>
      </pc:docMkLst>
      <pc:sldChg chg="modSp add">
        <pc:chgData name=" " userId="cebcdd3f-733e-4af1-b963-9742717e494c" providerId="ADAL" clId="{F0E6A0A3-14A2-40F6-9862-40CEEA7D3E56}" dt="2021-01-19T05:05:23.188" v="1709" actId="20577"/>
        <pc:sldMkLst>
          <pc:docMk/>
          <pc:sldMk cId="3396687646" sldId="327"/>
        </pc:sldMkLst>
        <pc:spChg chg="mod">
          <ac:chgData name=" " userId="cebcdd3f-733e-4af1-b963-9742717e494c" providerId="ADAL" clId="{F0E6A0A3-14A2-40F6-9862-40CEEA7D3E56}" dt="2021-01-19T05:05:23.188" v="1709" actId="20577"/>
          <ac:spMkLst>
            <pc:docMk/>
            <pc:sldMk cId="3396687646" sldId="327"/>
            <ac:spMk id="3" creationId="{C4E618CF-20CE-C24E-A275-DE0A3933911E}"/>
          </ac:spMkLst>
        </pc:spChg>
      </pc:sldChg>
      <pc:sldChg chg="modSp">
        <pc:chgData name=" " userId="cebcdd3f-733e-4af1-b963-9742717e494c" providerId="ADAL" clId="{F0E6A0A3-14A2-40F6-9862-40CEEA7D3E56}" dt="2021-01-19T02:32:46.236" v="1600" actId="20577"/>
        <pc:sldMkLst>
          <pc:docMk/>
          <pc:sldMk cId="4230589007" sldId="335"/>
        </pc:sldMkLst>
        <pc:spChg chg="mod">
          <ac:chgData name=" " userId="cebcdd3f-733e-4af1-b963-9742717e494c" providerId="ADAL" clId="{F0E6A0A3-14A2-40F6-9862-40CEEA7D3E56}" dt="2021-01-19T02:32:46.236" v="1600" actId="20577"/>
          <ac:spMkLst>
            <pc:docMk/>
            <pc:sldMk cId="4230589007" sldId="335"/>
            <ac:spMk id="3" creationId="{00000000-0000-0000-0000-000000000000}"/>
          </ac:spMkLst>
        </pc:spChg>
      </pc:sldChg>
      <pc:sldChg chg="modSp">
        <pc:chgData name=" " userId="cebcdd3f-733e-4af1-b963-9742717e494c" providerId="ADAL" clId="{F0E6A0A3-14A2-40F6-9862-40CEEA7D3E56}" dt="2021-01-19T02:17:45.734" v="1593" actId="14100"/>
        <pc:sldMkLst>
          <pc:docMk/>
          <pc:sldMk cId="1320710845" sldId="336"/>
        </pc:sldMkLst>
        <pc:spChg chg="mod">
          <ac:chgData name=" " userId="cebcdd3f-733e-4af1-b963-9742717e494c" providerId="ADAL" clId="{F0E6A0A3-14A2-40F6-9862-40CEEA7D3E56}" dt="2021-01-19T02:17:45.734" v="1593" actId="14100"/>
          <ac:spMkLst>
            <pc:docMk/>
            <pc:sldMk cId="1320710845" sldId="336"/>
            <ac:spMk id="3" creationId="{00000000-0000-0000-0000-000000000000}"/>
          </ac:spMkLst>
        </pc:spChg>
        <pc:spChg chg="mod">
          <ac:chgData name=" " userId="cebcdd3f-733e-4af1-b963-9742717e494c" providerId="ADAL" clId="{F0E6A0A3-14A2-40F6-9862-40CEEA7D3E56}" dt="2021-01-19T02:17:42.610" v="1592" actId="1076"/>
          <ac:spMkLst>
            <pc:docMk/>
            <pc:sldMk cId="1320710845" sldId="336"/>
            <ac:spMk id="5" creationId="{00000000-0000-0000-0000-000000000000}"/>
          </ac:spMkLst>
        </pc:spChg>
        <pc:picChg chg="mod">
          <ac:chgData name=" " userId="cebcdd3f-733e-4af1-b963-9742717e494c" providerId="ADAL" clId="{F0E6A0A3-14A2-40F6-9862-40CEEA7D3E56}" dt="2021-01-17T08:12:07.917" v="1" actId="14100"/>
          <ac:picMkLst>
            <pc:docMk/>
            <pc:sldMk cId="1320710845" sldId="336"/>
            <ac:picMk id="6" creationId="{00000000-0000-0000-0000-000000000000}"/>
          </ac:picMkLst>
        </pc:picChg>
      </pc:sldChg>
      <pc:sldChg chg="addSp modSp">
        <pc:chgData name=" " userId="cebcdd3f-733e-4af1-b963-9742717e494c" providerId="ADAL" clId="{F0E6A0A3-14A2-40F6-9862-40CEEA7D3E56}" dt="2021-01-18T05:34:19.873" v="523" actId="1076"/>
        <pc:sldMkLst>
          <pc:docMk/>
          <pc:sldMk cId="863981921" sldId="339"/>
        </pc:sldMkLst>
        <pc:spChg chg="mod">
          <ac:chgData name=" " userId="cebcdd3f-733e-4af1-b963-9742717e494c" providerId="ADAL" clId="{F0E6A0A3-14A2-40F6-9862-40CEEA7D3E56}" dt="2021-01-18T05:33:45.072" v="505" actId="20577"/>
          <ac:spMkLst>
            <pc:docMk/>
            <pc:sldMk cId="863981921" sldId="339"/>
            <ac:spMk id="4" creationId="{92517469-C819-4A86-B601-067450791AE3}"/>
          </ac:spMkLst>
        </pc:spChg>
        <pc:spChg chg="mod">
          <ac:chgData name=" " userId="cebcdd3f-733e-4af1-b963-9742717e494c" providerId="ADAL" clId="{F0E6A0A3-14A2-40F6-9862-40CEEA7D3E56}" dt="2021-01-18T05:33:49.264" v="508" actId="20577"/>
          <ac:spMkLst>
            <pc:docMk/>
            <pc:sldMk cId="863981921" sldId="339"/>
            <ac:spMk id="9" creationId="{EB79E686-3932-40E8-8D16-125CEBF7BA56}"/>
          </ac:spMkLst>
        </pc:spChg>
        <pc:spChg chg="mod">
          <ac:chgData name=" " userId="cebcdd3f-733e-4af1-b963-9742717e494c" providerId="ADAL" clId="{F0E6A0A3-14A2-40F6-9862-40CEEA7D3E56}" dt="2021-01-18T05:33:52.305" v="511" actId="20577"/>
          <ac:spMkLst>
            <pc:docMk/>
            <pc:sldMk cId="863981921" sldId="339"/>
            <ac:spMk id="10" creationId="{78133971-74A6-4848-8295-D2C8F1654172}"/>
          </ac:spMkLst>
        </pc:spChg>
        <pc:spChg chg="mod">
          <ac:chgData name=" " userId="cebcdd3f-733e-4af1-b963-9742717e494c" providerId="ADAL" clId="{F0E6A0A3-14A2-40F6-9862-40CEEA7D3E56}" dt="2021-01-18T05:33:54.847" v="514" actId="20577"/>
          <ac:spMkLst>
            <pc:docMk/>
            <pc:sldMk cId="863981921" sldId="339"/>
            <ac:spMk id="11" creationId="{E8594C1F-C8B4-40B7-890C-70D106B2BB69}"/>
          </ac:spMkLst>
        </pc:spChg>
        <pc:spChg chg="add mod">
          <ac:chgData name=" " userId="cebcdd3f-733e-4af1-b963-9742717e494c" providerId="ADAL" clId="{F0E6A0A3-14A2-40F6-9862-40CEEA7D3E56}" dt="2021-01-18T05:34:19.873" v="523" actId="1076"/>
          <ac:spMkLst>
            <pc:docMk/>
            <pc:sldMk cId="863981921" sldId="339"/>
            <ac:spMk id="12" creationId="{D5186453-90C9-41FB-A897-5606FF6E2FDF}"/>
          </ac:spMkLst>
        </pc:spChg>
      </pc:sldChg>
      <pc:sldChg chg="addSp delSp modSp">
        <pc:chgData name=" " userId="cebcdd3f-733e-4af1-b963-9742717e494c" providerId="ADAL" clId="{F0E6A0A3-14A2-40F6-9862-40CEEA7D3E56}" dt="2021-01-19T07:42:29.412" v="1844" actId="478"/>
        <pc:sldMkLst>
          <pc:docMk/>
          <pc:sldMk cId="1870933330" sldId="341"/>
        </pc:sldMkLst>
        <pc:spChg chg="mod">
          <ac:chgData name=" " userId="cebcdd3f-733e-4af1-b963-9742717e494c" providerId="ADAL" clId="{F0E6A0A3-14A2-40F6-9862-40CEEA7D3E56}" dt="2021-01-18T09:57:01.114" v="610" actId="6549"/>
          <ac:spMkLst>
            <pc:docMk/>
            <pc:sldMk cId="1870933330" sldId="341"/>
            <ac:spMk id="8" creationId="{00000000-0000-0000-0000-000000000000}"/>
          </ac:spMkLst>
        </pc:spChg>
        <pc:inkChg chg="add del">
          <ac:chgData name=" " userId="cebcdd3f-733e-4af1-b963-9742717e494c" providerId="ADAL" clId="{F0E6A0A3-14A2-40F6-9862-40CEEA7D3E56}" dt="2021-01-19T07:42:29.412" v="1844" actId="478"/>
          <ac:inkMkLst>
            <pc:docMk/>
            <pc:sldMk cId="1870933330" sldId="341"/>
            <ac:inkMk id="2" creationId="{4C8CA1BB-928C-43C6-99A8-65961F237616}"/>
          </ac:inkMkLst>
        </pc:inkChg>
      </pc:sldChg>
      <pc:sldChg chg="modSp">
        <pc:chgData name=" " userId="cebcdd3f-733e-4af1-b963-9742717e494c" providerId="ADAL" clId="{F0E6A0A3-14A2-40F6-9862-40CEEA7D3E56}" dt="2021-01-18T10:12:58.028" v="767" actId="1076"/>
        <pc:sldMkLst>
          <pc:docMk/>
          <pc:sldMk cId="3684483367" sldId="342"/>
        </pc:sldMkLst>
        <pc:spChg chg="mod">
          <ac:chgData name=" " userId="cebcdd3f-733e-4af1-b963-9742717e494c" providerId="ADAL" clId="{F0E6A0A3-14A2-40F6-9862-40CEEA7D3E56}" dt="2021-01-18T10:12:51.681" v="765" actId="20577"/>
          <ac:spMkLst>
            <pc:docMk/>
            <pc:sldMk cId="3684483367" sldId="342"/>
            <ac:spMk id="8" creationId="{00000000-0000-0000-0000-000000000000}"/>
          </ac:spMkLst>
        </pc:spChg>
        <pc:picChg chg="mod">
          <ac:chgData name=" " userId="cebcdd3f-733e-4af1-b963-9742717e494c" providerId="ADAL" clId="{F0E6A0A3-14A2-40F6-9862-40CEEA7D3E56}" dt="2021-01-18T10:12:58.028" v="767" actId="1076"/>
          <ac:picMkLst>
            <pc:docMk/>
            <pc:sldMk cId="3684483367" sldId="342"/>
            <ac:picMk id="2" creationId="{00000000-0000-0000-0000-000000000000}"/>
          </ac:picMkLst>
        </pc:picChg>
        <pc:picChg chg="mod">
          <ac:chgData name=" " userId="cebcdd3f-733e-4af1-b963-9742717e494c" providerId="ADAL" clId="{F0E6A0A3-14A2-40F6-9862-40CEEA7D3E56}" dt="2021-01-18T10:12:56.490" v="766" actId="1076"/>
          <ac:picMkLst>
            <pc:docMk/>
            <pc:sldMk cId="3684483367" sldId="342"/>
            <ac:picMk id="1026" creationId="{00000000-0000-0000-0000-000000000000}"/>
          </ac:picMkLst>
        </pc:picChg>
      </pc:sldChg>
      <pc:sldChg chg="modSp">
        <pc:chgData name=" " userId="cebcdd3f-733e-4af1-b963-9742717e494c" providerId="ADAL" clId="{F0E6A0A3-14A2-40F6-9862-40CEEA7D3E56}" dt="2021-01-17T08:22:46.995" v="490"/>
        <pc:sldMkLst>
          <pc:docMk/>
          <pc:sldMk cId="2188901185" sldId="343"/>
        </pc:sldMkLst>
        <pc:spChg chg="mod">
          <ac:chgData name=" " userId="cebcdd3f-733e-4af1-b963-9742717e494c" providerId="ADAL" clId="{F0E6A0A3-14A2-40F6-9862-40CEEA7D3E56}" dt="2021-01-17T08:22:46.995" v="490"/>
          <ac:spMkLst>
            <pc:docMk/>
            <pc:sldMk cId="2188901185" sldId="343"/>
            <ac:spMk id="5" creationId="{00000000-0000-0000-0000-000000000000}"/>
          </ac:spMkLst>
        </pc:spChg>
      </pc:sldChg>
      <pc:sldChg chg="addSp modSp">
        <pc:chgData name=" " userId="cebcdd3f-733e-4af1-b963-9742717e494c" providerId="ADAL" clId="{F0E6A0A3-14A2-40F6-9862-40CEEA7D3E56}" dt="2021-01-18T10:20:10.092" v="1268"/>
        <pc:sldMkLst>
          <pc:docMk/>
          <pc:sldMk cId="2641622166" sldId="344"/>
        </pc:sldMkLst>
        <pc:spChg chg="add mod">
          <ac:chgData name=" " userId="cebcdd3f-733e-4af1-b963-9742717e494c" providerId="ADAL" clId="{F0E6A0A3-14A2-40F6-9862-40CEEA7D3E56}" dt="2021-01-18T10:19:33.894" v="1216" actId="14100"/>
          <ac:spMkLst>
            <pc:docMk/>
            <pc:sldMk cId="2641622166" sldId="344"/>
            <ac:spMk id="6" creationId="{46218914-56A8-46B1-82C3-5010076F6ABE}"/>
          </ac:spMkLst>
        </pc:spChg>
        <pc:spChg chg="add mod">
          <ac:chgData name=" " userId="cebcdd3f-733e-4af1-b963-9742717e494c" providerId="ADAL" clId="{F0E6A0A3-14A2-40F6-9862-40CEEA7D3E56}" dt="2021-01-18T10:20:10.092" v="1268"/>
          <ac:spMkLst>
            <pc:docMk/>
            <pc:sldMk cId="2641622166" sldId="344"/>
            <ac:spMk id="7" creationId="{8ABD4AE7-1345-4697-857E-CE20ADC698F0}"/>
          </ac:spMkLst>
        </pc:spChg>
        <pc:spChg chg="mod">
          <ac:chgData name=" " userId="cebcdd3f-733e-4af1-b963-9742717e494c" providerId="ADAL" clId="{F0E6A0A3-14A2-40F6-9862-40CEEA7D3E56}" dt="2021-01-18T10:16:44.737" v="973" actId="6549"/>
          <ac:spMkLst>
            <pc:docMk/>
            <pc:sldMk cId="2641622166" sldId="344"/>
            <ac:spMk id="8" creationId="{00000000-0000-0000-0000-000000000000}"/>
          </ac:spMkLst>
        </pc:spChg>
        <pc:picChg chg="mod">
          <ac:chgData name=" " userId="cebcdd3f-733e-4af1-b963-9742717e494c" providerId="ADAL" clId="{F0E6A0A3-14A2-40F6-9862-40CEEA7D3E56}" dt="2021-01-18T10:16:53.796" v="974" actId="14100"/>
          <ac:picMkLst>
            <pc:docMk/>
            <pc:sldMk cId="2641622166" sldId="344"/>
            <ac:picMk id="3" creationId="{00000000-0000-0000-0000-000000000000}"/>
          </ac:picMkLst>
        </pc:picChg>
      </pc:sldChg>
      <pc:sldChg chg="addSp modSp">
        <pc:chgData name=" " userId="cebcdd3f-733e-4af1-b963-9742717e494c" providerId="ADAL" clId="{F0E6A0A3-14A2-40F6-9862-40CEEA7D3E56}" dt="2021-01-18T10:21:53.465" v="1322" actId="1076"/>
        <pc:sldMkLst>
          <pc:docMk/>
          <pc:sldMk cId="990559300" sldId="345"/>
        </pc:sldMkLst>
        <pc:spChg chg="add mod">
          <ac:chgData name=" " userId="cebcdd3f-733e-4af1-b963-9742717e494c" providerId="ADAL" clId="{F0E6A0A3-14A2-40F6-9862-40CEEA7D3E56}" dt="2021-01-18T10:20:59.843" v="1283" actId="207"/>
          <ac:spMkLst>
            <pc:docMk/>
            <pc:sldMk cId="990559300" sldId="345"/>
            <ac:spMk id="2" creationId="{F062F573-8787-4A9B-A78D-62D58C8C9312}"/>
          </ac:spMkLst>
        </pc:spChg>
        <pc:spChg chg="add mod">
          <ac:chgData name=" " userId="cebcdd3f-733e-4af1-b963-9742717e494c" providerId="ADAL" clId="{F0E6A0A3-14A2-40F6-9862-40CEEA7D3E56}" dt="2021-01-18T10:21:13.444" v="1297" actId="1076"/>
          <ac:spMkLst>
            <pc:docMk/>
            <pc:sldMk cId="990559300" sldId="345"/>
            <ac:spMk id="9" creationId="{8D5AA10B-032C-4EE6-96EB-64FFE5198DCE}"/>
          </ac:spMkLst>
        </pc:spChg>
        <pc:spChg chg="add mod">
          <ac:chgData name=" " userId="cebcdd3f-733e-4af1-b963-9742717e494c" providerId="ADAL" clId="{F0E6A0A3-14A2-40F6-9862-40CEEA7D3E56}" dt="2021-01-18T10:21:22.091" v="1305" actId="1076"/>
          <ac:spMkLst>
            <pc:docMk/>
            <pc:sldMk cId="990559300" sldId="345"/>
            <ac:spMk id="11" creationId="{6CFF456C-231F-405D-B124-35EA2BE1A86F}"/>
          </ac:spMkLst>
        </pc:spChg>
        <pc:spChg chg="add mod">
          <ac:chgData name=" " userId="cebcdd3f-733e-4af1-b963-9742717e494c" providerId="ADAL" clId="{F0E6A0A3-14A2-40F6-9862-40CEEA7D3E56}" dt="2021-01-18T10:21:53.465" v="1322" actId="1076"/>
          <ac:spMkLst>
            <pc:docMk/>
            <pc:sldMk cId="990559300" sldId="345"/>
            <ac:spMk id="12" creationId="{951B9888-AD4A-48F3-9B88-D5043964E155}"/>
          </ac:spMkLst>
        </pc:spChg>
        <pc:spChg chg="add mod">
          <ac:chgData name=" " userId="cebcdd3f-733e-4af1-b963-9742717e494c" providerId="ADAL" clId="{F0E6A0A3-14A2-40F6-9862-40CEEA7D3E56}" dt="2021-01-18T10:21:45.713" v="1321" actId="1076"/>
          <ac:spMkLst>
            <pc:docMk/>
            <pc:sldMk cId="990559300" sldId="345"/>
            <ac:spMk id="13" creationId="{440E2244-3893-4A9E-9A04-1065912C5457}"/>
          </ac:spMkLst>
        </pc:spChg>
        <pc:picChg chg="mod">
          <ac:chgData name=" " userId="cebcdd3f-733e-4af1-b963-9742717e494c" providerId="ADAL" clId="{F0E6A0A3-14A2-40F6-9862-40CEEA7D3E56}" dt="2021-01-18T10:20:33.463" v="1270" actId="1076"/>
          <ac:picMkLst>
            <pc:docMk/>
            <pc:sldMk cId="990559300" sldId="345"/>
            <ac:picMk id="3" creationId="{44925AB6-788C-4256-80D5-571FED0EFB54}"/>
          </ac:picMkLst>
        </pc:picChg>
        <pc:picChg chg="mod">
          <ac:chgData name=" " userId="cebcdd3f-733e-4af1-b963-9742717e494c" providerId="ADAL" clId="{F0E6A0A3-14A2-40F6-9862-40CEEA7D3E56}" dt="2021-01-18T10:20:31.160" v="1269" actId="1076"/>
          <ac:picMkLst>
            <pc:docMk/>
            <pc:sldMk cId="990559300" sldId="345"/>
            <ac:picMk id="6" creationId="{00000000-0000-0000-0000-000000000000}"/>
          </ac:picMkLst>
        </pc:picChg>
      </pc:sldChg>
      <pc:sldChg chg="addSp modSp">
        <pc:chgData name=" " userId="cebcdd3f-733e-4af1-b963-9742717e494c" providerId="ADAL" clId="{F0E6A0A3-14A2-40F6-9862-40CEEA7D3E56}" dt="2021-01-19T07:48:31.645" v="2051" actId="14100"/>
        <pc:sldMkLst>
          <pc:docMk/>
          <pc:sldMk cId="3063933734" sldId="348"/>
        </pc:sldMkLst>
        <pc:spChg chg="add mod">
          <ac:chgData name=" " userId="cebcdd3f-733e-4af1-b963-9742717e494c" providerId="ADAL" clId="{F0E6A0A3-14A2-40F6-9862-40CEEA7D3E56}" dt="2021-01-19T07:48:31.645" v="2051" actId="14100"/>
          <ac:spMkLst>
            <pc:docMk/>
            <pc:sldMk cId="3063933734" sldId="348"/>
            <ac:spMk id="6" creationId="{8C2A859C-18E4-4CB6-99B6-7A1B8AD08114}"/>
          </ac:spMkLst>
        </pc:spChg>
        <pc:spChg chg="add mod">
          <ac:chgData name=" " userId="cebcdd3f-733e-4af1-b963-9742717e494c" providerId="ADAL" clId="{F0E6A0A3-14A2-40F6-9862-40CEEA7D3E56}" dt="2021-01-19T07:48:12.182" v="2050" actId="14100"/>
          <ac:spMkLst>
            <pc:docMk/>
            <pc:sldMk cId="3063933734" sldId="348"/>
            <ac:spMk id="7" creationId="{DA1117F7-2E61-45C5-81AF-9DB8177C174B}"/>
          </ac:spMkLst>
        </pc:spChg>
      </pc:sldChg>
      <pc:sldChg chg="addSp modSp">
        <pc:chgData name=" " userId="cebcdd3f-733e-4af1-b963-9742717e494c" providerId="ADAL" clId="{F0E6A0A3-14A2-40F6-9862-40CEEA7D3E56}" dt="2021-01-19T07:47:11.301" v="1975" actId="14100"/>
        <pc:sldMkLst>
          <pc:docMk/>
          <pc:sldMk cId="565934622" sldId="352"/>
        </pc:sldMkLst>
        <pc:spChg chg="add mod">
          <ac:chgData name=" " userId="cebcdd3f-733e-4af1-b963-9742717e494c" providerId="ADAL" clId="{F0E6A0A3-14A2-40F6-9862-40CEEA7D3E56}" dt="2021-01-19T07:46:20.683" v="1969" actId="14100"/>
          <ac:spMkLst>
            <pc:docMk/>
            <pc:sldMk cId="565934622" sldId="352"/>
            <ac:spMk id="6" creationId="{E349E98B-98F1-4B0F-8400-A16D00460818}"/>
          </ac:spMkLst>
        </pc:spChg>
        <pc:spChg chg="add mod">
          <ac:chgData name=" " userId="cebcdd3f-733e-4af1-b963-9742717e494c" providerId="ADAL" clId="{F0E6A0A3-14A2-40F6-9862-40CEEA7D3E56}" dt="2021-01-19T07:47:11.301" v="1975" actId="14100"/>
          <ac:spMkLst>
            <pc:docMk/>
            <pc:sldMk cId="565934622" sldId="352"/>
            <ac:spMk id="7" creationId="{7EA43DE0-482A-4852-B8CB-EC3B21E8E261}"/>
          </ac:spMkLst>
        </pc:spChg>
        <pc:picChg chg="mod">
          <ac:chgData name=" " userId="cebcdd3f-733e-4af1-b963-9742717e494c" providerId="ADAL" clId="{F0E6A0A3-14A2-40F6-9862-40CEEA7D3E56}" dt="2021-01-19T07:45:04.991" v="1856" actId="1076"/>
          <ac:picMkLst>
            <pc:docMk/>
            <pc:sldMk cId="565934622" sldId="352"/>
            <ac:picMk id="2" creationId="{00000000-0000-0000-0000-000000000000}"/>
          </ac:picMkLst>
        </pc:picChg>
        <pc:picChg chg="add mod">
          <ac:chgData name=" " userId="cebcdd3f-733e-4af1-b963-9742717e494c" providerId="ADAL" clId="{F0E6A0A3-14A2-40F6-9862-40CEEA7D3E56}" dt="2021-01-19T07:45:02.827" v="1855" actId="1076"/>
          <ac:picMkLst>
            <pc:docMk/>
            <pc:sldMk cId="565934622" sldId="352"/>
            <ac:picMk id="3" creationId="{4FE5DCF8-1AD1-485B-8289-AAC5F6700A93}"/>
          </ac:picMkLst>
        </pc:picChg>
      </pc:sldChg>
      <pc:sldChg chg="addSp modSp">
        <pc:chgData name=" " userId="cebcdd3f-733e-4af1-b963-9742717e494c" providerId="ADAL" clId="{F0E6A0A3-14A2-40F6-9862-40CEEA7D3E56}" dt="2021-01-19T07:51:59.259" v="2195" actId="14100"/>
        <pc:sldMkLst>
          <pc:docMk/>
          <pc:sldMk cId="3516977218" sldId="353"/>
        </pc:sldMkLst>
        <pc:spChg chg="add mod">
          <ac:chgData name=" " userId="cebcdd3f-733e-4af1-b963-9742717e494c" providerId="ADAL" clId="{F0E6A0A3-14A2-40F6-9862-40CEEA7D3E56}" dt="2021-01-19T07:51:59.259" v="2195" actId="14100"/>
          <ac:spMkLst>
            <pc:docMk/>
            <pc:sldMk cId="3516977218" sldId="353"/>
            <ac:spMk id="6" creationId="{B04100CE-1980-4A38-B675-220C4999E74B}"/>
          </ac:spMkLst>
        </pc:spChg>
        <pc:spChg chg="mod">
          <ac:chgData name=" " userId="cebcdd3f-733e-4af1-b963-9742717e494c" providerId="ADAL" clId="{F0E6A0A3-14A2-40F6-9862-40CEEA7D3E56}" dt="2021-01-19T07:51:49.759" v="2194" actId="20577"/>
          <ac:spMkLst>
            <pc:docMk/>
            <pc:sldMk cId="3516977218" sldId="353"/>
            <ac:spMk id="8" creationId="{00000000-0000-0000-0000-000000000000}"/>
          </ac:spMkLst>
        </pc:spChg>
      </pc:sldChg>
      <pc:sldChg chg="modSp">
        <pc:chgData name=" " userId="cebcdd3f-733e-4af1-b963-9742717e494c" providerId="ADAL" clId="{F0E6A0A3-14A2-40F6-9862-40CEEA7D3E56}" dt="2021-01-19T07:57:08.631" v="2247" actId="732"/>
        <pc:sldMkLst>
          <pc:docMk/>
          <pc:sldMk cId="2345358478" sldId="354"/>
        </pc:sldMkLst>
        <pc:spChg chg="mod">
          <ac:chgData name=" " userId="cebcdd3f-733e-4af1-b963-9742717e494c" providerId="ADAL" clId="{F0E6A0A3-14A2-40F6-9862-40CEEA7D3E56}" dt="2021-01-19T07:56:40.680" v="2246" actId="20577"/>
          <ac:spMkLst>
            <pc:docMk/>
            <pc:sldMk cId="2345358478" sldId="354"/>
            <ac:spMk id="8" creationId="{00000000-0000-0000-0000-000000000000}"/>
          </ac:spMkLst>
        </pc:spChg>
        <pc:picChg chg="mod modCrop">
          <ac:chgData name=" " userId="cebcdd3f-733e-4af1-b963-9742717e494c" providerId="ADAL" clId="{F0E6A0A3-14A2-40F6-9862-40CEEA7D3E56}" dt="2021-01-19T07:57:08.631" v="2247" actId="732"/>
          <ac:picMkLst>
            <pc:docMk/>
            <pc:sldMk cId="2345358478" sldId="354"/>
            <ac:picMk id="2" creationId="{00000000-0000-0000-0000-000000000000}"/>
          </ac:picMkLst>
        </pc:picChg>
        <pc:picChg chg="mod">
          <ac:chgData name=" " userId="cebcdd3f-733e-4af1-b963-9742717e494c" providerId="ADAL" clId="{F0E6A0A3-14A2-40F6-9862-40CEEA7D3E56}" dt="2021-01-19T07:56:28.420" v="2207" actId="1076"/>
          <ac:picMkLst>
            <pc:docMk/>
            <pc:sldMk cId="2345358478" sldId="354"/>
            <ac:picMk id="7170" creationId="{00000000-0000-0000-0000-000000000000}"/>
          </ac:picMkLst>
        </pc:picChg>
      </pc:sldChg>
      <pc:sldChg chg="modSp">
        <pc:chgData name=" " userId="cebcdd3f-733e-4af1-b963-9742717e494c" providerId="ADAL" clId="{F0E6A0A3-14A2-40F6-9862-40CEEA7D3E56}" dt="2021-01-19T07:43:18.418" v="1848" actId="14100"/>
        <pc:sldMkLst>
          <pc:docMk/>
          <pc:sldMk cId="112917135" sldId="406"/>
        </pc:sldMkLst>
        <pc:spChg chg="mod">
          <ac:chgData name=" " userId="cebcdd3f-733e-4af1-b963-9742717e494c" providerId="ADAL" clId="{F0E6A0A3-14A2-40F6-9862-40CEEA7D3E56}" dt="2021-01-18T11:07:25.306" v="1402" actId="1076"/>
          <ac:spMkLst>
            <pc:docMk/>
            <pc:sldMk cId="112917135" sldId="406"/>
            <ac:spMk id="4" creationId="{00000000-0000-0000-0000-000000000000}"/>
          </ac:spMkLst>
        </pc:spChg>
        <pc:picChg chg="mod">
          <ac:chgData name=" " userId="cebcdd3f-733e-4af1-b963-9742717e494c" providerId="ADAL" clId="{F0E6A0A3-14A2-40F6-9862-40CEEA7D3E56}" dt="2021-01-19T07:43:18.418" v="1848" actId="14100"/>
          <ac:picMkLst>
            <pc:docMk/>
            <pc:sldMk cId="112917135" sldId="406"/>
            <ac:picMk id="2" creationId="{00000000-0000-0000-0000-000000000000}"/>
          </ac:picMkLst>
        </pc:picChg>
      </pc:sldChg>
      <pc:sldChg chg="addSp modSp">
        <pc:chgData name=" " userId="cebcdd3f-733e-4af1-b963-9742717e494c" providerId="ADAL" clId="{F0E6A0A3-14A2-40F6-9862-40CEEA7D3E56}" dt="2021-01-19T07:49:21.725" v="2114"/>
        <pc:sldMkLst>
          <pc:docMk/>
          <pc:sldMk cId="3975387689" sldId="408"/>
        </pc:sldMkLst>
        <pc:spChg chg="add mod">
          <ac:chgData name=" " userId="cebcdd3f-733e-4af1-b963-9742717e494c" providerId="ADAL" clId="{F0E6A0A3-14A2-40F6-9862-40CEEA7D3E56}" dt="2021-01-18T11:21:38.779" v="1584" actId="14100"/>
          <ac:spMkLst>
            <pc:docMk/>
            <pc:sldMk cId="3975387689" sldId="408"/>
            <ac:spMk id="5" creationId="{C67835CA-7EB9-4888-81EA-2528D57DF43B}"/>
          </ac:spMkLst>
        </pc:spChg>
        <pc:spChg chg="add mod">
          <ac:chgData name=" " userId="cebcdd3f-733e-4af1-b963-9742717e494c" providerId="ADAL" clId="{F0E6A0A3-14A2-40F6-9862-40CEEA7D3E56}" dt="2021-01-19T07:49:21.725" v="2114"/>
          <ac:spMkLst>
            <pc:docMk/>
            <pc:sldMk cId="3975387689" sldId="408"/>
            <ac:spMk id="6" creationId="{FAC62223-C1E1-4438-A144-CFF63877CE8F}"/>
          </ac:spMkLst>
        </pc:spChg>
        <pc:picChg chg="add mod">
          <ac:chgData name=" " userId="cebcdd3f-733e-4af1-b963-9742717e494c" providerId="ADAL" clId="{F0E6A0A3-14A2-40F6-9862-40CEEA7D3E56}" dt="2021-01-19T07:43:34.185" v="1850" actId="1076"/>
          <ac:picMkLst>
            <pc:docMk/>
            <pc:sldMk cId="3975387689" sldId="408"/>
            <ac:picMk id="3" creationId="{4AFC352B-916B-47CE-B53F-5F2ADB3694A2}"/>
          </ac:picMkLst>
        </pc:picChg>
      </pc:sldChg>
      <pc:sldChg chg="modSp">
        <pc:chgData name=" " userId="cebcdd3f-733e-4af1-b963-9742717e494c" providerId="ADAL" clId="{F0E6A0A3-14A2-40F6-9862-40CEEA7D3E56}" dt="2021-01-17T08:23:54.158" v="498" actId="1076"/>
        <pc:sldMkLst>
          <pc:docMk/>
          <pc:sldMk cId="1208775566" sldId="413"/>
        </pc:sldMkLst>
        <pc:spChg chg="mod">
          <ac:chgData name=" " userId="cebcdd3f-733e-4af1-b963-9742717e494c" providerId="ADAL" clId="{F0E6A0A3-14A2-40F6-9862-40CEEA7D3E56}" dt="2021-01-17T08:23:54.158" v="498" actId="1076"/>
          <ac:spMkLst>
            <pc:docMk/>
            <pc:sldMk cId="1208775566" sldId="413"/>
            <ac:spMk id="2" creationId="{00000000-0000-0000-0000-000000000000}"/>
          </ac:spMkLst>
        </pc:spChg>
      </pc:sldChg>
      <pc:sldChg chg="modSp">
        <pc:chgData name=" " userId="cebcdd3f-733e-4af1-b963-9742717e494c" providerId="ADAL" clId="{F0E6A0A3-14A2-40F6-9862-40CEEA7D3E56}" dt="2021-01-19T02:15:01.496" v="1591" actId="6549"/>
        <pc:sldMkLst>
          <pc:docMk/>
          <pc:sldMk cId="1604515200" sldId="414"/>
        </pc:sldMkLst>
        <pc:spChg chg="mod">
          <ac:chgData name=" " userId="cebcdd3f-733e-4af1-b963-9742717e494c" providerId="ADAL" clId="{F0E6A0A3-14A2-40F6-9862-40CEEA7D3E56}" dt="2021-01-19T02:15:01.496" v="1591" actId="6549"/>
          <ac:spMkLst>
            <pc:docMk/>
            <pc:sldMk cId="1604515200" sldId="414"/>
            <ac:spMk id="3" creationId="{EF4BEB27-78C7-4AA6-AEE2-8B8552EC76E0}"/>
          </ac:spMkLst>
        </pc:spChg>
        <pc:picChg chg="mod">
          <ac:chgData name=" " userId="cebcdd3f-733e-4af1-b963-9742717e494c" providerId="ADAL" clId="{F0E6A0A3-14A2-40F6-9862-40CEEA7D3E56}" dt="2021-01-17T08:11:01.969" v="0" actId="14100"/>
          <ac:picMkLst>
            <pc:docMk/>
            <pc:sldMk cId="1604515200" sldId="414"/>
            <ac:picMk id="2" creationId="{00000000-0000-0000-0000-000000000000}"/>
          </ac:picMkLst>
        </pc:picChg>
      </pc:sldChg>
      <pc:sldChg chg="addSp modSp">
        <pc:chgData name=" " userId="cebcdd3f-733e-4af1-b963-9742717e494c" providerId="ADAL" clId="{F0E6A0A3-14A2-40F6-9862-40CEEA7D3E56}" dt="2021-01-19T02:35:53.290" v="1626" actId="1076"/>
        <pc:sldMkLst>
          <pc:docMk/>
          <pc:sldMk cId="1389099013" sldId="415"/>
        </pc:sldMkLst>
        <pc:spChg chg="add mod">
          <ac:chgData name=" " userId="cebcdd3f-733e-4af1-b963-9742717e494c" providerId="ADAL" clId="{F0E6A0A3-14A2-40F6-9862-40CEEA7D3E56}" dt="2021-01-19T02:35:53.290" v="1626" actId="1076"/>
          <ac:spMkLst>
            <pc:docMk/>
            <pc:sldMk cId="1389099013" sldId="415"/>
            <ac:spMk id="5" creationId="{48117EB0-DFDD-480F-8443-038B6EDBAE8A}"/>
          </ac:spMkLst>
        </pc:spChg>
        <pc:picChg chg="mod">
          <ac:chgData name=" " userId="cebcdd3f-733e-4af1-b963-9742717e494c" providerId="ADAL" clId="{F0E6A0A3-14A2-40F6-9862-40CEEA7D3E56}" dt="2021-01-19T02:35:18.634" v="1607" actId="14100"/>
          <ac:picMkLst>
            <pc:docMk/>
            <pc:sldMk cId="1389099013" sldId="415"/>
            <ac:picMk id="2" creationId="{00000000-0000-0000-0000-000000000000}"/>
          </ac:picMkLst>
        </pc:picChg>
        <pc:picChg chg="add mod ord">
          <ac:chgData name=" " userId="cebcdd3f-733e-4af1-b963-9742717e494c" providerId="ADAL" clId="{F0E6A0A3-14A2-40F6-9862-40CEEA7D3E56}" dt="2021-01-19T02:35:15.506" v="1606" actId="14100"/>
          <ac:picMkLst>
            <pc:docMk/>
            <pc:sldMk cId="1389099013" sldId="415"/>
            <ac:picMk id="3" creationId="{DF6AEAAE-F127-43F9-A751-62244EC91ADF}"/>
          </ac:picMkLst>
        </pc:picChg>
      </pc:sldChg>
      <pc:sldChg chg="addSp modSp">
        <pc:chgData name=" " userId="cebcdd3f-733e-4af1-b963-9742717e494c" providerId="ADAL" clId="{F0E6A0A3-14A2-40F6-9862-40CEEA7D3E56}" dt="2021-01-19T05:01:19.106" v="1675" actId="1076"/>
        <pc:sldMkLst>
          <pc:docMk/>
          <pc:sldMk cId="2422793334" sldId="417"/>
        </pc:sldMkLst>
        <pc:spChg chg="add mod">
          <ac:chgData name=" " userId="cebcdd3f-733e-4af1-b963-9742717e494c" providerId="ADAL" clId="{F0E6A0A3-14A2-40F6-9862-40CEEA7D3E56}" dt="2021-01-19T05:01:19.106" v="1675" actId="1076"/>
          <ac:spMkLst>
            <pc:docMk/>
            <pc:sldMk cId="2422793334" sldId="417"/>
            <ac:spMk id="6" creationId="{A33A5AF0-05F7-44AB-944F-969A4EA9DE8E}"/>
          </ac:spMkLst>
        </pc:spChg>
        <pc:picChg chg="add mod">
          <ac:chgData name=" " userId="cebcdd3f-733e-4af1-b963-9742717e494c" providerId="ADAL" clId="{F0E6A0A3-14A2-40F6-9862-40CEEA7D3E56}" dt="2021-01-19T05:01:19.106" v="1675" actId="1076"/>
          <ac:picMkLst>
            <pc:docMk/>
            <pc:sldMk cId="2422793334" sldId="417"/>
            <ac:picMk id="5" creationId="{11B5DE01-1C9E-4505-8B6B-D9D56B3CB7C5}"/>
          </ac:picMkLst>
        </pc:picChg>
      </pc:sldChg>
      <pc:sldChg chg="addSp delSp modSp modAnim">
        <pc:chgData name=" " userId="cebcdd3f-733e-4af1-b963-9742717e494c" providerId="ADAL" clId="{F0E6A0A3-14A2-40F6-9862-40CEEA7D3E56}" dt="2021-01-19T07:42:33.045" v="1845" actId="478"/>
        <pc:sldMkLst>
          <pc:docMk/>
          <pc:sldMk cId="2414241526" sldId="418"/>
        </pc:sldMkLst>
        <pc:spChg chg="mod">
          <ac:chgData name=" " userId="cebcdd3f-733e-4af1-b963-9742717e494c" providerId="ADAL" clId="{F0E6A0A3-14A2-40F6-9862-40CEEA7D3E56}" dt="2021-01-18T09:57:38.540" v="623" actId="1035"/>
          <ac:spMkLst>
            <pc:docMk/>
            <pc:sldMk cId="2414241526" sldId="418"/>
            <ac:spMk id="5" creationId="{85CD5BE0-4D53-4194-B62E-60169718D284}"/>
          </ac:spMkLst>
        </pc:spChg>
        <pc:spChg chg="mod">
          <ac:chgData name=" " userId="cebcdd3f-733e-4af1-b963-9742717e494c" providerId="ADAL" clId="{F0E6A0A3-14A2-40F6-9862-40CEEA7D3E56}" dt="2021-01-18T09:57:38.540" v="623" actId="1035"/>
          <ac:spMkLst>
            <pc:docMk/>
            <pc:sldMk cId="2414241526" sldId="418"/>
            <ac:spMk id="8" creationId="{2A348BB6-4A5D-493F-B024-D02EBD25F610}"/>
          </ac:spMkLst>
        </pc:spChg>
        <pc:spChg chg="add mod">
          <ac:chgData name=" " userId="cebcdd3f-733e-4af1-b963-9742717e494c" providerId="ADAL" clId="{F0E6A0A3-14A2-40F6-9862-40CEEA7D3E56}" dt="2021-01-18T10:05:32.884" v="667" actId="14100"/>
          <ac:spMkLst>
            <pc:docMk/>
            <pc:sldMk cId="2414241526" sldId="418"/>
            <ac:spMk id="9" creationId="{E2B2E746-7D8A-443C-9633-D0154C166A9E}"/>
          </ac:spMkLst>
        </pc:spChg>
        <pc:spChg chg="mod">
          <ac:chgData name=" " userId="cebcdd3f-733e-4af1-b963-9742717e494c" providerId="ADAL" clId="{F0E6A0A3-14A2-40F6-9862-40CEEA7D3E56}" dt="2021-01-18T09:57:38.540" v="623" actId="1035"/>
          <ac:spMkLst>
            <pc:docMk/>
            <pc:sldMk cId="2414241526" sldId="418"/>
            <ac:spMk id="10" creationId="{5CA901CC-6A1A-4C2A-99A8-5B7AC0DA1BD7}"/>
          </ac:spMkLst>
        </pc:spChg>
        <pc:picChg chg="mod">
          <ac:chgData name=" " userId="cebcdd3f-733e-4af1-b963-9742717e494c" providerId="ADAL" clId="{F0E6A0A3-14A2-40F6-9862-40CEEA7D3E56}" dt="2021-01-18T09:57:38.540" v="623" actId="1035"/>
          <ac:picMkLst>
            <pc:docMk/>
            <pc:sldMk cId="2414241526" sldId="418"/>
            <ac:picMk id="3" creationId="{00000000-0000-0000-0000-000000000000}"/>
          </ac:picMkLst>
        </pc:picChg>
        <pc:picChg chg="mod">
          <ac:chgData name=" " userId="cebcdd3f-733e-4af1-b963-9742717e494c" providerId="ADAL" clId="{F0E6A0A3-14A2-40F6-9862-40CEEA7D3E56}" dt="2021-01-18T09:57:38.540" v="623" actId="1035"/>
          <ac:picMkLst>
            <pc:docMk/>
            <pc:sldMk cId="2414241526" sldId="418"/>
            <ac:picMk id="4" creationId="{40CAC01C-BAE5-4B0A-B628-E164DC75EED6}"/>
          </ac:picMkLst>
        </pc:picChg>
        <pc:inkChg chg="add del">
          <ac:chgData name=" " userId="cebcdd3f-733e-4af1-b963-9742717e494c" providerId="ADAL" clId="{F0E6A0A3-14A2-40F6-9862-40CEEA7D3E56}" dt="2021-01-19T07:42:33.045" v="1845" actId="478"/>
          <ac:inkMkLst>
            <pc:docMk/>
            <pc:sldMk cId="2414241526" sldId="418"/>
            <ac:inkMk id="6" creationId="{3F1C9791-513A-40DC-9728-19EC612FB028}"/>
          </ac:inkMkLst>
        </pc:inkChg>
      </pc:sldChg>
      <pc:sldChg chg="addSp delSp modSp">
        <pc:chgData name=" " userId="cebcdd3f-733e-4af1-b963-9742717e494c" providerId="ADAL" clId="{F0E6A0A3-14A2-40F6-9862-40CEEA7D3E56}" dt="2021-01-19T07:42:35.709" v="1846" actId="478"/>
        <pc:sldMkLst>
          <pc:docMk/>
          <pc:sldMk cId="3325616718" sldId="420"/>
        </pc:sldMkLst>
        <pc:picChg chg="mod ord">
          <ac:chgData name=" " userId="cebcdd3f-733e-4af1-b963-9742717e494c" providerId="ADAL" clId="{F0E6A0A3-14A2-40F6-9862-40CEEA7D3E56}" dt="2021-01-17T08:21:54.962" v="427" actId="1076"/>
          <ac:picMkLst>
            <pc:docMk/>
            <pc:sldMk cId="3325616718" sldId="420"/>
            <ac:picMk id="2" creationId="{00000000-0000-0000-0000-000000000000}"/>
          </ac:picMkLst>
        </pc:picChg>
        <pc:picChg chg="mod">
          <ac:chgData name=" " userId="cebcdd3f-733e-4af1-b963-9742717e494c" providerId="ADAL" clId="{F0E6A0A3-14A2-40F6-9862-40CEEA7D3E56}" dt="2021-01-17T08:22:02.460" v="430" actId="1076"/>
          <ac:picMkLst>
            <pc:docMk/>
            <pc:sldMk cId="3325616718" sldId="420"/>
            <ac:picMk id="3" creationId="{00000000-0000-0000-0000-000000000000}"/>
          </ac:picMkLst>
        </pc:picChg>
        <pc:inkChg chg="add del">
          <ac:chgData name=" " userId="cebcdd3f-733e-4af1-b963-9742717e494c" providerId="ADAL" clId="{F0E6A0A3-14A2-40F6-9862-40CEEA7D3E56}" dt="2021-01-19T07:42:35.709" v="1846" actId="478"/>
          <ac:inkMkLst>
            <pc:docMk/>
            <pc:sldMk cId="3325616718" sldId="420"/>
            <ac:inkMk id="4" creationId="{303BE4E4-9936-40AB-AB57-B9DFF5DFEBF2}"/>
          </ac:inkMkLst>
        </pc:inkChg>
      </pc:sldChg>
      <pc:sldChg chg="addSp delSp modSp">
        <pc:chgData name=" " userId="cebcdd3f-733e-4af1-b963-9742717e494c" providerId="ADAL" clId="{F0E6A0A3-14A2-40F6-9862-40CEEA7D3E56}" dt="2021-01-19T07:42:41.574" v="1847" actId="478"/>
        <pc:sldMkLst>
          <pc:docMk/>
          <pc:sldMk cId="1979309902" sldId="421"/>
        </pc:sldMkLst>
        <pc:spChg chg="mod">
          <ac:chgData name=" " userId="cebcdd3f-733e-4af1-b963-9742717e494c" providerId="ADAL" clId="{F0E6A0A3-14A2-40F6-9862-40CEEA7D3E56}" dt="2021-01-18T10:11:10.993" v="671" actId="1076"/>
          <ac:spMkLst>
            <pc:docMk/>
            <pc:sldMk cId="1979309902" sldId="421"/>
            <ac:spMk id="3" creationId="{4219EA7B-CA24-48B4-A0C8-8621F5336104}"/>
          </ac:spMkLst>
        </pc:spChg>
        <pc:spChg chg="add mod">
          <ac:chgData name=" " userId="cebcdd3f-733e-4af1-b963-9742717e494c" providerId="ADAL" clId="{F0E6A0A3-14A2-40F6-9862-40CEEA7D3E56}" dt="2021-01-18T10:11:50.136" v="761" actId="1076"/>
          <ac:spMkLst>
            <pc:docMk/>
            <pc:sldMk cId="1979309902" sldId="421"/>
            <ac:spMk id="4" creationId="{E6F84D56-EBB7-40D3-A341-F03F75F5A495}"/>
          </ac:spMkLst>
        </pc:spChg>
        <pc:picChg chg="mod">
          <ac:chgData name=" " userId="cebcdd3f-733e-4af1-b963-9742717e494c" providerId="ADAL" clId="{F0E6A0A3-14A2-40F6-9862-40CEEA7D3E56}" dt="2021-01-18T10:10:57.212" v="669" actId="14100"/>
          <ac:picMkLst>
            <pc:docMk/>
            <pc:sldMk cId="1979309902" sldId="421"/>
            <ac:picMk id="2" creationId="{00000000-0000-0000-0000-000000000000}"/>
          </ac:picMkLst>
        </pc:picChg>
        <pc:inkChg chg="add del">
          <ac:chgData name=" " userId="cebcdd3f-733e-4af1-b963-9742717e494c" providerId="ADAL" clId="{F0E6A0A3-14A2-40F6-9862-40CEEA7D3E56}" dt="2021-01-19T07:42:41.574" v="1847" actId="478"/>
          <ac:inkMkLst>
            <pc:docMk/>
            <pc:sldMk cId="1979309902" sldId="421"/>
            <ac:inkMk id="5" creationId="{9BA787E7-71B5-45B1-BB28-0A473A1C2A38}"/>
          </ac:inkMkLst>
        </pc:inkChg>
      </pc:sldChg>
      <pc:sldChg chg="addSp modSp">
        <pc:chgData name=" " userId="cebcdd3f-733e-4af1-b963-9742717e494c" providerId="ADAL" clId="{F0E6A0A3-14A2-40F6-9862-40CEEA7D3E56}" dt="2021-01-19T06:35:24.399" v="1785" actId="14100"/>
        <pc:sldMkLst>
          <pc:docMk/>
          <pc:sldMk cId="1977473124" sldId="422"/>
        </pc:sldMkLst>
        <pc:spChg chg="mod">
          <ac:chgData name=" " userId="cebcdd3f-733e-4af1-b963-9742717e494c" providerId="ADAL" clId="{F0E6A0A3-14A2-40F6-9862-40CEEA7D3E56}" dt="2021-01-18T10:14:14.189" v="882"/>
          <ac:spMkLst>
            <pc:docMk/>
            <pc:sldMk cId="1977473124" sldId="422"/>
            <ac:spMk id="4" creationId="{4219EA7B-CA24-48B4-A0C8-8621F5336104}"/>
          </ac:spMkLst>
        </pc:spChg>
        <pc:spChg chg="add mod">
          <ac:chgData name=" " userId="cebcdd3f-733e-4af1-b963-9742717e494c" providerId="ADAL" clId="{F0E6A0A3-14A2-40F6-9862-40CEEA7D3E56}" dt="2021-01-19T06:35:24.399" v="1785" actId="14100"/>
          <ac:spMkLst>
            <pc:docMk/>
            <pc:sldMk cId="1977473124" sldId="422"/>
            <ac:spMk id="5" creationId="{D301AFF8-4528-4A8B-8690-7D17E46B5C99}"/>
          </ac:spMkLst>
        </pc:spChg>
      </pc:sldChg>
      <pc:sldChg chg="addSp modSp">
        <pc:chgData name=" " userId="cebcdd3f-733e-4af1-b963-9742717e494c" providerId="ADAL" clId="{F0E6A0A3-14A2-40F6-9862-40CEEA7D3E56}" dt="2021-01-18T10:16:05.725" v="968" actId="1038"/>
        <pc:sldMkLst>
          <pc:docMk/>
          <pc:sldMk cId="4198254233" sldId="423"/>
        </pc:sldMkLst>
        <pc:spChg chg="add mod">
          <ac:chgData name=" " userId="cebcdd3f-733e-4af1-b963-9742717e494c" providerId="ADAL" clId="{F0E6A0A3-14A2-40F6-9862-40CEEA7D3E56}" dt="2021-01-18T10:16:05.725" v="968" actId="1038"/>
          <ac:spMkLst>
            <pc:docMk/>
            <pc:sldMk cId="4198254233" sldId="423"/>
            <ac:spMk id="3" creationId="{D5E768AA-6470-402A-843E-148D6FB2FEC3}"/>
          </ac:spMkLst>
        </pc:spChg>
        <pc:spChg chg="add mod">
          <ac:chgData name=" " userId="cebcdd3f-733e-4af1-b963-9742717e494c" providerId="ADAL" clId="{F0E6A0A3-14A2-40F6-9862-40CEEA7D3E56}" dt="2021-01-18T10:15:37.736" v="955" actId="20577"/>
          <ac:spMkLst>
            <pc:docMk/>
            <pc:sldMk cId="4198254233" sldId="423"/>
            <ac:spMk id="4" creationId="{78BEDBFE-A9C3-429E-9DAA-7A0FC16273A9}"/>
          </ac:spMkLst>
        </pc:spChg>
        <pc:picChg chg="mod">
          <ac:chgData name=" " userId="cebcdd3f-733e-4af1-b963-9742717e494c" providerId="ADAL" clId="{F0E6A0A3-14A2-40F6-9862-40CEEA7D3E56}" dt="2021-01-17T08:23:02.420" v="494" actId="1076"/>
          <ac:picMkLst>
            <pc:docMk/>
            <pc:sldMk cId="4198254233" sldId="423"/>
            <ac:picMk id="2" creationId="{00000000-0000-0000-0000-000000000000}"/>
          </ac:picMkLst>
        </pc:picChg>
        <pc:picChg chg="mod ord">
          <ac:chgData name=" " userId="cebcdd3f-733e-4af1-b963-9742717e494c" providerId="ADAL" clId="{F0E6A0A3-14A2-40F6-9862-40CEEA7D3E56}" dt="2021-01-17T08:23:08.021" v="496" actId="14100"/>
          <ac:picMkLst>
            <pc:docMk/>
            <pc:sldMk cId="4198254233" sldId="423"/>
            <ac:picMk id="2050" creationId="{00000000-0000-0000-0000-000000000000}"/>
          </ac:picMkLst>
        </pc:picChg>
      </pc:sldChg>
      <pc:sldChg chg="addSp modSp">
        <pc:chgData name=" " userId="cebcdd3f-733e-4af1-b963-9742717e494c" providerId="ADAL" clId="{F0E6A0A3-14A2-40F6-9862-40CEEA7D3E56}" dt="2021-01-18T10:18:55.363" v="1142" actId="14100"/>
        <pc:sldMkLst>
          <pc:docMk/>
          <pc:sldMk cId="2009973216" sldId="424"/>
        </pc:sldMkLst>
        <pc:spChg chg="add mod">
          <ac:chgData name=" " userId="cebcdd3f-733e-4af1-b963-9742717e494c" providerId="ADAL" clId="{F0E6A0A3-14A2-40F6-9862-40CEEA7D3E56}" dt="2021-01-18T10:18:55.363" v="1142" actId="14100"/>
          <ac:spMkLst>
            <pc:docMk/>
            <pc:sldMk cId="2009973216" sldId="424"/>
            <ac:spMk id="4" creationId="{979CAA60-4702-4A2B-A284-C81516B324B5}"/>
          </ac:spMkLst>
        </pc:spChg>
        <pc:picChg chg="mod">
          <ac:chgData name=" " userId="cebcdd3f-733e-4af1-b963-9742717e494c" providerId="ADAL" clId="{F0E6A0A3-14A2-40F6-9862-40CEEA7D3E56}" dt="2021-01-18T10:17:27.426" v="979" actId="1076"/>
          <ac:picMkLst>
            <pc:docMk/>
            <pc:sldMk cId="2009973216" sldId="424"/>
            <ac:picMk id="2" creationId="{00000000-0000-0000-0000-000000000000}"/>
          </ac:picMkLst>
        </pc:picChg>
        <pc:picChg chg="mod">
          <ac:chgData name=" " userId="cebcdd3f-733e-4af1-b963-9742717e494c" providerId="ADAL" clId="{F0E6A0A3-14A2-40F6-9862-40CEEA7D3E56}" dt="2021-01-18T10:17:35.364" v="982" actId="1076"/>
          <ac:picMkLst>
            <pc:docMk/>
            <pc:sldMk cId="2009973216" sldId="424"/>
            <ac:picMk id="3074" creationId="{00000000-0000-0000-0000-000000000000}"/>
          </ac:picMkLst>
        </pc:picChg>
      </pc:sldChg>
      <pc:sldChg chg="addSp modSp">
        <pc:chgData name=" " userId="cebcdd3f-733e-4af1-b963-9742717e494c" providerId="ADAL" clId="{F0E6A0A3-14A2-40F6-9862-40CEEA7D3E56}" dt="2021-01-18T10:24:02.803" v="1400" actId="14100"/>
        <pc:sldMkLst>
          <pc:docMk/>
          <pc:sldMk cId="2810770898" sldId="425"/>
        </pc:sldMkLst>
        <pc:spChg chg="add mod">
          <ac:chgData name=" " userId="cebcdd3f-733e-4af1-b963-9742717e494c" providerId="ADAL" clId="{F0E6A0A3-14A2-40F6-9862-40CEEA7D3E56}" dt="2021-01-18T10:24:02.803" v="1400" actId="14100"/>
          <ac:spMkLst>
            <pc:docMk/>
            <pc:sldMk cId="2810770898" sldId="425"/>
            <ac:spMk id="6" creationId="{B8E11E57-B969-447F-B830-F9A9E678D8AB}"/>
          </ac:spMkLst>
        </pc:spChg>
        <pc:picChg chg="mod">
          <ac:chgData name=" " userId="cebcdd3f-733e-4af1-b963-9742717e494c" providerId="ADAL" clId="{F0E6A0A3-14A2-40F6-9862-40CEEA7D3E56}" dt="2021-01-18T10:23:02.873" v="1324" actId="14100"/>
          <ac:picMkLst>
            <pc:docMk/>
            <pc:sldMk cId="2810770898" sldId="425"/>
            <ac:picMk id="4098" creationId="{00000000-0000-0000-0000-000000000000}"/>
          </ac:picMkLst>
        </pc:picChg>
        <pc:picChg chg="mod">
          <ac:chgData name=" " userId="cebcdd3f-733e-4af1-b963-9742717e494c" providerId="ADAL" clId="{F0E6A0A3-14A2-40F6-9862-40CEEA7D3E56}" dt="2021-01-18T10:23:00.321" v="1323" actId="1076"/>
          <ac:picMkLst>
            <pc:docMk/>
            <pc:sldMk cId="2810770898" sldId="425"/>
            <ac:picMk id="4100" creationId="{00000000-0000-0000-0000-000000000000}"/>
          </ac:picMkLst>
        </pc:picChg>
      </pc:sldChg>
      <pc:sldChg chg="modSp">
        <pc:chgData name=" " userId="cebcdd3f-733e-4af1-b963-9742717e494c" providerId="ADAL" clId="{F0E6A0A3-14A2-40F6-9862-40CEEA7D3E56}" dt="2021-01-19T06:38:23.031" v="1791" actId="1076"/>
        <pc:sldMkLst>
          <pc:docMk/>
          <pc:sldMk cId="3918921801" sldId="428"/>
        </pc:sldMkLst>
        <pc:picChg chg="mod ord">
          <ac:chgData name=" " userId="cebcdd3f-733e-4af1-b963-9742717e494c" providerId="ADAL" clId="{F0E6A0A3-14A2-40F6-9862-40CEEA7D3E56}" dt="2021-01-19T06:38:23.031" v="1791" actId="1076"/>
          <ac:picMkLst>
            <pc:docMk/>
            <pc:sldMk cId="3918921801" sldId="428"/>
            <ac:picMk id="2" creationId="{00000000-0000-0000-0000-000000000000}"/>
          </ac:picMkLst>
        </pc:picChg>
        <pc:picChg chg="mod">
          <ac:chgData name=" " userId="cebcdd3f-733e-4af1-b963-9742717e494c" providerId="ADAL" clId="{F0E6A0A3-14A2-40F6-9862-40CEEA7D3E56}" dt="2021-01-19T06:38:17.225" v="1789" actId="14100"/>
          <ac:picMkLst>
            <pc:docMk/>
            <pc:sldMk cId="3918921801" sldId="428"/>
            <ac:picMk id="3" creationId="{00000000-0000-0000-0000-000000000000}"/>
          </ac:picMkLst>
        </pc:picChg>
      </pc:sldChg>
      <pc:sldChg chg="modSp">
        <pc:chgData name=" " userId="cebcdd3f-733e-4af1-b963-9742717e494c" providerId="ADAL" clId="{F0E6A0A3-14A2-40F6-9862-40CEEA7D3E56}" dt="2021-01-19T07:56:16.389" v="2206" actId="14100"/>
        <pc:sldMkLst>
          <pc:docMk/>
          <pc:sldMk cId="422002222" sldId="431"/>
        </pc:sldMkLst>
        <pc:spChg chg="mod">
          <ac:chgData name=" " userId="cebcdd3f-733e-4af1-b963-9742717e494c" providerId="ADAL" clId="{F0E6A0A3-14A2-40F6-9862-40CEEA7D3E56}" dt="2021-01-19T07:56:16.389" v="2206" actId="14100"/>
          <ac:spMkLst>
            <pc:docMk/>
            <pc:sldMk cId="422002222" sldId="431"/>
            <ac:spMk id="3" creationId="{4219EA7B-CA24-48B4-A0C8-8621F5336104}"/>
          </ac:spMkLst>
        </pc:spChg>
      </pc:sldChg>
      <pc:sldChg chg="modSp">
        <pc:chgData name=" " userId="cebcdd3f-733e-4af1-b963-9742717e494c" providerId="ADAL" clId="{F0E6A0A3-14A2-40F6-9862-40CEEA7D3E56}" dt="2021-01-17T08:23:41.358" v="497" actId="1076"/>
        <pc:sldMkLst>
          <pc:docMk/>
          <pc:sldMk cId="3650877444" sldId="433"/>
        </pc:sldMkLst>
        <pc:picChg chg="mod">
          <ac:chgData name=" " userId="cebcdd3f-733e-4af1-b963-9742717e494c" providerId="ADAL" clId="{F0E6A0A3-14A2-40F6-9862-40CEEA7D3E56}" dt="2021-01-17T08:23:41.358" v="497" actId="1076"/>
          <ac:picMkLst>
            <pc:docMk/>
            <pc:sldMk cId="3650877444" sldId="433"/>
            <ac:picMk id="2" creationId="{00000000-0000-0000-0000-000000000000}"/>
          </ac:picMkLst>
        </pc:picChg>
      </pc:sldChg>
      <pc:sldChg chg="modSp">
        <pc:chgData name=" " userId="cebcdd3f-733e-4af1-b963-9742717e494c" providerId="ADAL" clId="{F0E6A0A3-14A2-40F6-9862-40CEEA7D3E56}" dt="2021-01-19T08:21:26.936" v="2285" actId="1076"/>
        <pc:sldMkLst>
          <pc:docMk/>
          <pc:sldMk cId="2470155788" sldId="438"/>
        </pc:sldMkLst>
        <pc:picChg chg="mod">
          <ac:chgData name=" " userId="cebcdd3f-733e-4af1-b963-9742717e494c" providerId="ADAL" clId="{F0E6A0A3-14A2-40F6-9862-40CEEA7D3E56}" dt="2021-01-19T08:21:26.936" v="2285" actId="1076"/>
          <ac:picMkLst>
            <pc:docMk/>
            <pc:sldMk cId="2470155788" sldId="438"/>
            <ac:picMk id="2" creationId="{00000000-0000-0000-0000-000000000000}"/>
          </ac:picMkLst>
        </pc:picChg>
        <pc:picChg chg="mod">
          <ac:chgData name=" " userId="cebcdd3f-733e-4af1-b963-9742717e494c" providerId="ADAL" clId="{F0E6A0A3-14A2-40F6-9862-40CEEA7D3E56}" dt="2021-01-19T08:21:18.468" v="2283" actId="1076"/>
          <ac:picMkLst>
            <pc:docMk/>
            <pc:sldMk cId="2470155788" sldId="438"/>
            <ac:picMk id="13314" creationId="{00000000-0000-0000-0000-000000000000}"/>
          </ac:picMkLst>
        </pc:picChg>
      </pc:sldChg>
      <pc:sldChg chg="addSp delSp modSp">
        <pc:chgData name=" " userId="cebcdd3f-733e-4af1-b963-9742717e494c" providerId="ADAL" clId="{F0E6A0A3-14A2-40F6-9862-40CEEA7D3E56}" dt="2021-01-19T05:01:07.685" v="1673"/>
        <pc:sldMkLst>
          <pc:docMk/>
          <pc:sldMk cId="914740990" sldId="439"/>
        </pc:sldMkLst>
        <pc:spChg chg="add del mod">
          <ac:chgData name=" " userId="cebcdd3f-733e-4af1-b963-9742717e494c" providerId="ADAL" clId="{F0E6A0A3-14A2-40F6-9862-40CEEA7D3E56}" dt="2021-01-19T05:01:07.685" v="1673"/>
          <ac:spMkLst>
            <pc:docMk/>
            <pc:sldMk cId="914740990" sldId="439"/>
            <ac:spMk id="5" creationId="{22D34721-A947-4796-8534-EB3B1AD070B6}"/>
          </ac:spMkLst>
        </pc:spChg>
        <pc:picChg chg="add del mod">
          <ac:chgData name=" " userId="cebcdd3f-733e-4af1-b963-9742717e494c" providerId="ADAL" clId="{F0E6A0A3-14A2-40F6-9862-40CEEA7D3E56}" dt="2021-01-19T05:01:07.685" v="1673"/>
          <ac:picMkLst>
            <pc:docMk/>
            <pc:sldMk cId="914740990" sldId="439"/>
            <ac:picMk id="4" creationId="{339942A3-5FDE-4872-81A0-587DE75A8DD5}"/>
          </ac:picMkLst>
        </pc:picChg>
      </pc:sldChg>
      <pc:sldChg chg="modSp">
        <pc:chgData name=" " userId="cebcdd3f-733e-4af1-b963-9742717e494c" providerId="ADAL" clId="{F0E6A0A3-14A2-40F6-9862-40CEEA7D3E56}" dt="2021-01-18T05:01:26.820" v="500" actId="14100"/>
        <pc:sldMkLst>
          <pc:docMk/>
          <pc:sldMk cId="3257239444" sldId="442"/>
        </pc:sldMkLst>
        <pc:spChg chg="mod">
          <ac:chgData name=" " userId="cebcdd3f-733e-4af1-b963-9742717e494c" providerId="ADAL" clId="{F0E6A0A3-14A2-40F6-9862-40CEEA7D3E56}" dt="2021-01-18T05:01:26.820" v="500" actId="14100"/>
          <ac:spMkLst>
            <pc:docMk/>
            <pc:sldMk cId="3257239444" sldId="442"/>
            <ac:spMk id="3" creationId="{00000000-0000-0000-0000-000000000000}"/>
          </ac:spMkLst>
        </pc:spChg>
      </pc:sldChg>
      <pc:sldChg chg="addSp delSp modSp add">
        <pc:chgData name=" " userId="cebcdd3f-733e-4af1-b963-9742717e494c" providerId="ADAL" clId="{F0E6A0A3-14A2-40F6-9862-40CEEA7D3E56}" dt="2021-01-19T02:37:45.993" v="1637" actId="1440"/>
        <pc:sldMkLst>
          <pc:docMk/>
          <pc:sldMk cId="3105738046" sldId="443"/>
        </pc:sldMkLst>
        <pc:spChg chg="del">
          <ac:chgData name=" " userId="cebcdd3f-733e-4af1-b963-9742717e494c" providerId="ADAL" clId="{F0E6A0A3-14A2-40F6-9862-40CEEA7D3E56}" dt="2021-01-17T08:13:19.980" v="4" actId="478"/>
          <ac:spMkLst>
            <pc:docMk/>
            <pc:sldMk cId="3105738046" sldId="443"/>
            <ac:spMk id="2" creationId="{487985B1-9EF7-4A2B-B189-DFA542D6AADF}"/>
          </ac:spMkLst>
        </pc:spChg>
        <pc:spChg chg="del">
          <ac:chgData name=" " userId="cebcdd3f-733e-4af1-b963-9742717e494c" providerId="ADAL" clId="{F0E6A0A3-14A2-40F6-9862-40CEEA7D3E56}" dt="2021-01-17T08:13:19.980" v="4" actId="478"/>
          <ac:spMkLst>
            <pc:docMk/>
            <pc:sldMk cId="3105738046" sldId="443"/>
            <ac:spMk id="3" creationId="{F971EB76-2A0C-4AA1-AB93-8AE3F053EF84}"/>
          </ac:spMkLst>
        </pc:spChg>
        <pc:spChg chg="add mod">
          <ac:chgData name=" " userId="cebcdd3f-733e-4af1-b963-9742717e494c" providerId="ADAL" clId="{F0E6A0A3-14A2-40F6-9862-40CEEA7D3E56}" dt="2021-01-19T02:36:30.042" v="1631" actId="20577"/>
          <ac:spMkLst>
            <pc:docMk/>
            <pc:sldMk cId="3105738046" sldId="443"/>
            <ac:spMk id="5" creationId="{3D0D9561-B713-443B-8DA6-0F39B7238206}"/>
          </ac:spMkLst>
        </pc:spChg>
        <pc:picChg chg="add mod">
          <ac:chgData name=" " userId="cebcdd3f-733e-4af1-b963-9742717e494c" providerId="ADAL" clId="{F0E6A0A3-14A2-40F6-9862-40CEEA7D3E56}" dt="2021-01-19T02:37:45.993" v="1637" actId="1440"/>
          <ac:picMkLst>
            <pc:docMk/>
            <pc:sldMk cId="3105738046" sldId="443"/>
            <ac:picMk id="2" creationId="{CF660573-8A66-41C4-B1DE-452468BDA7E2}"/>
          </ac:picMkLst>
        </pc:picChg>
        <pc:picChg chg="add mod">
          <ac:chgData name=" " userId="cebcdd3f-733e-4af1-b963-9742717e494c" providerId="ADAL" clId="{F0E6A0A3-14A2-40F6-9862-40CEEA7D3E56}" dt="2021-01-19T02:36:19.294" v="1628" actId="1076"/>
          <ac:picMkLst>
            <pc:docMk/>
            <pc:sldMk cId="3105738046" sldId="443"/>
            <ac:picMk id="4" creationId="{5CEF3E2C-0573-4CA4-8040-F3928ACED6AD}"/>
          </ac:picMkLst>
        </pc:picChg>
      </pc:sldChg>
      <pc:sldChg chg="addSp delSp modSp add">
        <pc:chgData name=" " userId="cebcdd3f-733e-4af1-b963-9742717e494c" providerId="ADAL" clId="{F0E6A0A3-14A2-40F6-9862-40CEEA7D3E56}" dt="2021-01-19T06:40:24.794" v="1840" actId="20577"/>
        <pc:sldMkLst>
          <pc:docMk/>
          <pc:sldMk cId="953190243" sldId="446"/>
        </pc:sldMkLst>
        <pc:spChg chg="del">
          <ac:chgData name=" " userId="cebcdd3f-733e-4af1-b963-9742717e494c" providerId="ADAL" clId="{F0E6A0A3-14A2-40F6-9862-40CEEA7D3E56}" dt="2021-01-18T11:08:07.587" v="1406" actId="478"/>
          <ac:spMkLst>
            <pc:docMk/>
            <pc:sldMk cId="953190243" sldId="446"/>
            <ac:spMk id="2" creationId="{3148EA52-2D33-41BD-B6C7-7061304A2F01}"/>
          </ac:spMkLst>
        </pc:spChg>
        <pc:spChg chg="del">
          <ac:chgData name=" " userId="cebcdd3f-733e-4af1-b963-9742717e494c" providerId="ADAL" clId="{F0E6A0A3-14A2-40F6-9862-40CEEA7D3E56}" dt="2021-01-18T11:08:08.741" v="1407" actId="478"/>
          <ac:spMkLst>
            <pc:docMk/>
            <pc:sldMk cId="953190243" sldId="446"/>
            <ac:spMk id="3" creationId="{7C89EE38-9B56-4937-8CBF-467306EACD8B}"/>
          </ac:spMkLst>
        </pc:spChg>
        <pc:spChg chg="add mod">
          <ac:chgData name=" " userId="cebcdd3f-733e-4af1-b963-9742717e494c" providerId="ADAL" clId="{F0E6A0A3-14A2-40F6-9862-40CEEA7D3E56}" dt="2021-01-19T06:39:57.177" v="1792" actId="207"/>
          <ac:spMkLst>
            <pc:docMk/>
            <pc:sldMk cId="953190243" sldId="446"/>
            <ac:spMk id="5" creationId="{AB98ABE6-79CC-4AA4-BEE2-0A70B9AC4930}"/>
          </ac:spMkLst>
        </pc:spChg>
        <pc:spChg chg="add mod">
          <ac:chgData name=" " userId="cebcdd3f-733e-4af1-b963-9742717e494c" providerId="ADAL" clId="{F0E6A0A3-14A2-40F6-9862-40CEEA7D3E56}" dt="2021-01-19T06:40:24.794" v="1840" actId="20577"/>
          <ac:spMkLst>
            <pc:docMk/>
            <pc:sldMk cId="953190243" sldId="446"/>
            <ac:spMk id="6" creationId="{771944A8-88B0-46F5-AC5B-EB0D411ADCCB}"/>
          </ac:spMkLst>
        </pc:spChg>
        <pc:picChg chg="add">
          <ac:chgData name=" " userId="cebcdd3f-733e-4af1-b963-9742717e494c" providerId="ADAL" clId="{F0E6A0A3-14A2-40F6-9862-40CEEA7D3E56}" dt="2021-01-18T11:08:04.427" v="1405"/>
          <ac:picMkLst>
            <pc:docMk/>
            <pc:sldMk cId="953190243" sldId="446"/>
            <ac:picMk id="4" creationId="{F5E41597-943D-4BA9-9651-746D2872B3E0}"/>
          </ac:picMkLst>
        </pc:picChg>
      </pc:sldChg>
      <pc:sldChg chg="addSp delSp modSp add">
        <pc:chgData name=" " userId="cebcdd3f-733e-4af1-b963-9742717e494c" providerId="ADAL" clId="{F0E6A0A3-14A2-40F6-9862-40CEEA7D3E56}" dt="2021-01-19T08:20:46.063" v="2281"/>
        <pc:sldMkLst>
          <pc:docMk/>
          <pc:sldMk cId="2599922055" sldId="447"/>
        </pc:sldMkLst>
        <pc:spChg chg="del">
          <ac:chgData name=" " userId="cebcdd3f-733e-4af1-b963-9742717e494c" providerId="ADAL" clId="{F0E6A0A3-14A2-40F6-9862-40CEEA7D3E56}" dt="2021-01-19T08:20:03.781" v="2249" actId="478"/>
          <ac:spMkLst>
            <pc:docMk/>
            <pc:sldMk cId="2599922055" sldId="447"/>
            <ac:spMk id="2" creationId="{911F65D8-3A91-4CF0-B1FE-DEE3020318EA}"/>
          </ac:spMkLst>
        </pc:spChg>
        <pc:spChg chg="del">
          <ac:chgData name=" " userId="cebcdd3f-733e-4af1-b963-9742717e494c" providerId="ADAL" clId="{F0E6A0A3-14A2-40F6-9862-40CEEA7D3E56}" dt="2021-01-19T08:20:03.781" v="2249" actId="478"/>
          <ac:spMkLst>
            <pc:docMk/>
            <pc:sldMk cId="2599922055" sldId="447"/>
            <ac:spMk id="3" creationId="{5ACBE20B-D17C-46AA-A7A5-64999B6F271B}"/>
          </ac:spMkLst>
        </pc:spChg>
        <pc:spChg chg="add mod">
          <ac:chgData name=" " userId="cebcdd3f-733e-4af1-b963-9742717e494c" providerId="ADAL" clId="{F0E6A0A3-14A2-40F6-9862-40CEEA7D3E56}" dt="2021-01-19T08:20:29.178" v="2269"/>
          <ac:spMkLst>
            <pc:docMk/>
            <pc:sldMk cId="2599922055" sldId="447"/>
            <ac:spMk id="5" creationId="{C53CEA07-6504-452C-914A-BF8409AD66D1}"/>
          </ac:spMkLst>
        </pc:spChg>
        <pc:spChg chg="add mod">
          <ac:chgData name=" " userId="cebcdd3f-733e-4af1-b963-9742717e494c" providerId="ADAL" clId="{F0E6A0A3-14A2-40F6-9862-40CEEA7D3E56}" dt="2021-01-19T08:20:46.063" v="2281"/>
          <ac:spMkLst>
            <pc:docMk/>
            <pc:sldMk cId="2599922055" sldId="447"/>
            <ac:spMk id="6" creationId="{D8A4F88E-8B71-478B-822E-C2D19F678020}"/>
          </ac:spMkLst>
        </pc:spChg>
        <pc:picChg chg="add mod">
          <ac:chgData name=" " userId="cebcdd3f-733e-4af1-b963-9742717e494c" providerId="ADAL" clId="{F0E6A0A3-14A2-40F6-9862-40CEEA7D3E56}" dt="2021-01-19T08:20:09.591" v="2252" actId="1076"/>
          <ac:picMkLst>
            <pc:docMk/>
            <pc:sldMk cId="2599922055" sldId="447"/>
            <ac:picMk id="4" creationId="{81351A0B-3E05-4D5B-AD61-AFDCA259E4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8A95F72-2C3D-4884-B467-43E70DBD6FAD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3C8C0F9-E953-4E7A-9849-6D4D21EAB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79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3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25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4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89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20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3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9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7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8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9E555-41BD-4F42-BACD-260A3D2E8810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3DECF-8BA1-4923-867C-64FAB5EDD4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7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9A5A4D-CD89-4580-90DA-DA08725F3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2" b="1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041858" y="1122362"/>
            <a:ext cx="4138760" cy="1709849"/>
          </a:xfrm>
        </p:spPr>
        <p:txBody>
          <a:bodyPr anchor="b">
            <a:normAutofit/>
          </a:bodyPr>
          <a:lstStyle/>
          <a:p>
            <a:pPr algn="l"/>
            <a:endParaRPr lang="en-US" altLang="ko-KR" sz="2800" b="1" dirty="0"/>
          </a:p>
          <a:p>
            <a:r>
              <a:rPr lang="en-US" altLang="ko-KR" sz="2800" b="1" dirty="0"/>
              <a:t>12</a:t>
            </a:r>
            <a:r>
              <a:rPr lang="ko-KR" altLang="en-US" sz="2800" b="1" dirty="0"/>
              <a:t>장 </a:t>
            </a:r>
            <a:r>
              <a:rPr lang="ko-KR" altLang="en-US" sz="2800" b="1" dirty="0" err="1"/>
              <a:t>판다스로</a:t>
            </a:r>
            <a:r>
              <a:rPr lang="ko-KR" altLang="en-US" sz="2800" b="1" dirty="0"/>
              <a:t> 데이터를 분석해보자</a:t>
            </a:r>
          </a:p>
        </p:txBody>
      </p:sp>
    </p:spTree>
    <p:extLst>
      <p:ext uri="{BB962C8B-B14F-4D97-AF65-F5344CB8AC3E}">
        <p14:creationId xmlns:p14="http://schemas.microsoft.com/office/powerpoint/2010/main" val="325723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2240" y="1216404"/>
            <a:ext cx="10916671" cy="4712993"/>
          </a:xfrm>
        </p:spPr>
        <p:txBody>
          <a:bodyPr>
            <a:normAutofit/>
          </a:bodyPr>
          <a:lstStyle/>
          <a:p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CSV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는 테이블 형식의 데이터를 저장하고 이동하는 데 사용되는 구조화된 텍스트 파일 형식이다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. CSV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는 </a:t>
            </a:r>
            <a:r>
              <a:rPr lang="ko-KR" altLang="en-US" sz="2000" b="1" i="0" u="none" strike="noStrike" dirty="0">
                <a:solidFill>
                  <a:srgbClr val="0070C0"/>
                </a:solidFill>
                <a:effectLst/>
                <a:latin typeface="+mn-ea"/>
              </a:rPr>
              <a:t>쉼표로 구분한 변수</a:t>
            </a:r>
            <a:r>
              <a:rPr lang="en-US" altLang="ko-KR" sz="2000" b="1" i="0" u="none" strike="noStrike" baseline="30000" dirty="0">
                <a:solidFill>
                  <a:srgbClr val="0070C0"/>
                </a:solidFill>
                <a:effectLst/>
                <a:latin typeface="+mn-ea"/>
              </a:rPr>
              <a:t>comma separated variables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의 약자이다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CSV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의 역사는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1972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년으로 거슬러 올라가며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Microsoft Excel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와 같은 </a:t>
            </a:r>
            <a:r>
              <a:rPr lang="ko-KR" altLang="en-US" sz="2000" b="1" i="0" u="none" strike="noStrike" dirty="0">
                <a:solidFill>
                  <a:srgbClr val="0070C0"/>
                </a:solidFill>
                <a:effectLst/>
                <a:latin typeface="+mn-ea"/>
              </a:rPr>
              <a:t>스프레드 시트</a:t>
            </a:r>
            <a:r>
              <a:rPr lang="en-US" altLang="ko-KR" sz="2000" b="1" i="0" u="none" strike="noStrike" baseline="30000" dirty="0">
                <a:solidFill>
                  <a:srgbClr val="0070C0"/>
                </a:solidFill>
                <a:effectLst/>
                <a:latin typeface="+mn-ea"/>
              </a:rPr>
              <a:t>spread sheet</a:t>
            </a:r>
            <a:r>
              <a:rPr lang="ko-KR" altLang="en-US" sz="2000" b="0" i="0" u="none" strike="noStrike" dirty="0">
                <a:solidFill>
                  <a:srgbClr val="0070C0"/>
                </a:solidFill>
                <a:effectLst/>
                <a:latin typeface="+mn-ea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소프트웨어에 적합한 형식이다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데이터 과학에서 사용되는 데이터 가운데 상당한 비율의 데이터들이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CSV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형식으로 공유되는 경우가 많다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. </a:t>
            </a:r>
            <a:endParaRPr lang="ko-KR" altLang="en-US" sz="3200" b="0" dirty="0">
              <a:effectLst/>
              <a:latin typeface="+mn-ea"/>
            </a:endParaRPr>
          </a:p>
          <a:p>
            <a:pPr marL="0" indent="0">
              <a:buNone/>
            </a:pPr>
            <a:endParaRPr lang="ko-KR" altLang="en-US" sz="3200" dirty="0"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31453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12.3 CSV</a:t>
            </a:r>
            <a:r>
              <a:rPr lang="ko-KR" altLang="en-US" sz="3400" spc="-150" dirty="0"/>
              <a:t>라고 </a:t>
            </a:r>
            <a:r>
              <a:rPr lang="ko-KR" altLang="en-US" sz="3400" spc="-150" dirty="0" err="1"/>
              <a:t>들어봤니</a:t>
            </a:r>
            <a:endParaRPr lang="ko-KR" altLang="en-US" sz="3400" spc="-1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89" y="3133280"/>
            <a:ext cx="8866996" cy="3030485"/>
          </a:xfrm>
          <a:prstGeom prst="rect">
            <a:avLst/>
          </a:prstGeom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A463F7AB-15D6-4921-A1B3-B0792AF3890C}"/>
              </a:ext>
            </a:extLst>
          </p:cNvPr>
          <p:cNvSpPr/>
          <p:nvPr/>
        </p:nvSpPr>
        <p:spPr>
          <a:xfrm>
            <a:off x="7189694" y="3048000"/>
            <a:ext cx="1927412" cy="681318"/>
          </a:xfrm>
          <a:prstGeom prst="wedgeRoundRectCallou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탭으로 항목을 구분하는 파일 </a:t>
            </a:r>
            <a:r>
              <a:rPr lang="en-US" altLang="ko-KR" sz="1600">
                <a:solidFill>
                  <a:schemeClr val="tx1"/>
                </a:solidFill>
              </a:rPr>
              <a:t>: tsv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1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390DC7-3AA9-4430-87CA-B579C924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17" y="3977640"/>
            <a:ext cx="5694965" cy="280438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7C98F1-76CC-4C25-935A-45C6583C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228"/>
            <a:ext cx="10515600" cy="458039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파일은 필드를 나타내는 열과 레코드를 나타내는 행으로 구성</a:t>
            </a:r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+mn-ea"/>
              </a:rPr>
              <a:t>만약 데이터의 중간에 구분자가 포함되어야 한다면 따옴표를 사용하여 필드를 묶어야 함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예를 들어서 </a:t>
            </a:r>
            <a:r>
              <a:rPr lang="en-US" altLang="ko-KR" dirty="0">
                <a:latin typeface="+mn-ea"/>
              </a:rPr>
              <a:t>'</a:t>
            </a:r>
            <a:r>
              <a:rPr lang="en-US" altLang="ko-KR" dirty="0" err="1">
                <a:latin typeface="+mn-ea"/>
              </a:rPr>
              <a:t>Gildong</a:t>
            </a:r>
            <a:r>
              <a:rPr lang="en-US" altLang="ko-KR" dirty="0">
                <a:latin typeface="+mn-ea"/>
              </a:rPr>
              <a:t>, Hong'</a:t>
            </a:r>
            <a:r>
              <a:rPr lang="ko-KR" altLang="en-US" dirty="0">
                <a:latin typeface="+mn-ea"/>
              </a:rPr>
              <a:t>이라는 데이터가 있다고 하자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데이터의 중간에 쉼표</a:t>
            </a:r>
            <a:r>
              <a:rPr lang="en-US" altLang="ko-KR" dirty="0">
                <a:latin typeface="+mn-ea"/>
              </a:rPr>
              <a:t>(,)</a:t>
            </a:r>
            <a:r>
              <a:rPr lang="ko-KR" altLang="en-US" dirty="0">
                <a:latin typeface="+mn-ea"/>
              </a:rPr>
              <a:t>가 포함되어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이러한 경우에는 </a:t>
            </a:r>
            <a:r>
              <a:rPr lang="ko-KR" altLang="en-US" dirty="0" err="1">
                <a:latin typeface="+mn-ea"/>
              </a:rPr>
              <a:t>구분자로</a:t>
            </a:r>
            <a:r>
              <a:rPr lang="ko-KR" altLang="en-US" dirty="0">
                <a:latin typeface="+mn-ea"/>
              </a:rPr>
              <a:t> 사용되는 쉼표와 구분하기 위하여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반드시 데이터를 따옴표로 감싸야 한다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. 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파일의 첫 번째 레코드에는 열 제목이 포함되어 있을 수 있다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형식 자체의 요구사항이 아니라 </a:t>
            </a:r>
            <a:r>
              <a:rPr lang="ko-KR" altLang="en-US" u="sng" dirty="0">
                <a:latin typeface="+mn-ea"/>
              </a:rPr>
              <a:t>단순히 일반적인 관행</a:t>
            </a:r>
            <a:endParaRPr lang="en-US" altLang="ko-KR" u="sng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파일의 크기를 알 수 없고 잠재적으로 크기가 큰 경우 한 번에 모든 레코드를 읽지 않는 것이 좋다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이때는 현재 행을 읽고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현재 행을 처리한 후에 삭제하고 다음 행을 가져오는 방식이 필요할 수도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아니면 특정한 크기만큼의 데이터를 읽어서 처리한 뒤에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다음으로 또 그만큼의 크기를 가져오는 방식을 사용할 수도 있을 것이다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34451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39" y="-206333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12.7 </a:t>
            </a:r>
            <a:r>
              <a:rPr lang="ko-KR" altLang="en-US" sz="3400" spc="-150" dirty="0" err="1"/>
              <a:t>판다스로</a:t>
            </a:r>
            <a:r>
              <a:rPr lang="ko-KR" altLang="en-US" sz="3400" spc="-150" dirty="0"/>
              <a:t> 데이터 파일을 </a:t>
            </a:r>
            <a:r>
              <a:rPr lang="ko-KR" altLang="en-US" sz="3400" spc="-150" dirty="0" smtClean="0"/>
              <a:t>읽기</a:t>
            </a:r>
            <a:endParaRPr lang="ko-KR" altLang="en-US" sz="3400" spc="-15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699" y="875811"/>
            <a:ext cx="10916671" cy="5320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i="0" u="none" strike="noStrike" err="1">
                <a:solidFill>
                  <a:srgbClr val="000000"/>
                </a:solidFill>
                <a:effectLst/>
                <a:latin typeface="Nanum Gothic"/>
              </a:rPr>
              <a:t>판다스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 모듈은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이러한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Nanum Gothic"/>
              </a:rPr>
              <a:t>csv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Nanum Gothic"/>
              </a:rPr>
              <a:t>파일을 </a:t>
            </a: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읽어들여서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Nanum Gothic"/>
              </a:rPr>
              <a:t> 데이터프레임으로 바꾸는 작업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을 간단히 할 수 있게 한다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다음과 같이 </a:t>
            </a: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Nanum Gothic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함수를 이용하면 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된다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첨부파일에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countries.csv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파일의 제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1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행 제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1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열은 비어 있음을 확인할 수 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이것은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첫열은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데이터가 아니라 각 행의 인덱스로 사용되도록 하기 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위해서이다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. -&gt; 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다음</a:t>
            </a:r>
            <a:r>
              <a:rPr lang="ko-KR" altLang="en-US" sz="2000">
                <a:solidFill>
                  <a:srgbClr val="000000"/>
                </a:solidFill>
                <a:latin typeface="Nanum Gothic"/>
              </a:rPr>
              <a:t>장에서 설명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Nanum Gothic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이때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CSV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파일이 데이터프레임이 될 수 있도록 각 행이 같은 구조로 되어 있고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각 열은 동일한 자료형을 가진 시리즈로 되어 있어야 한다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에러가 없이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csv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파일을 읽어왔다면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를 출력해보자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en-US" altLang="ko-KR" sz="3200" dirty="0"/>
          </a:p>
        </p:txBody>
      </p:sp>
      <p:pic>
        <p:nvPicPr>
          <p:cNvPr id="1026" name="Picture 2" descr="https://lh6.googleusercontent.com/T7ylm8LqmsDDv_mzEITAGE9w1Y9-HOIS3-6rlJZwsF_mBEuJizfsGNvrjnuf-WkY26b8xJUOoLAEHqpDbtYr52rFELf0MdlGRw0FtEHLJ4KKI0c8yA0dQRS6ua1q64UQszqF0x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44" y="2986292"/>
            <a:ext cx="6470843" cy="24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B5230F8-E52E-42B9-AEC6-43F880AA7BD0}"/>
              </a:ext>
            </a:extLst>
          </p:cNvPr>
          <p:cNvGrpSpPr/>
          <p:nvPr/>
        </p:nvGrpSpPr>
        <p:grpSpPr>
          <a:xfrm>
            <a:off x="6584034" y="3035893"/>
            <a:ext cx="5457533" cy="2354784"/>
            <a:chOff x="531789" y="4424603"/>
            <a:chExt cx="5457533" cy="23547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8E0E19-4CDC-41A9-B146-29FC62111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225"/>
            <a:stretch/>
          </p:blipFill>
          <p:spPr>
            <a:xfrm>
              <a:off x="531789" y="4424603"/>
              <a:ext cx="1547310" cy="2354784"/>
            </a:xfrm>
            <a:prstGeom prst="rect">
              <a:avLst/>
            </a:prstGeom>
          </p:spPr>
        </p:pic>
        <p:sp>
          <p:nvSpPr>
            <p:cNvPr id="9" name="말풍선: 모서리가 둥근 사각형 8">
              <a:extLst>
                <a:ext uri="{FF2B5EF4-FFF2-40B4-BE49-F238E27FC236}">
                  <a16:creationId xmlns:a16="http://schemas.microsoft.com/office/drawing/2014/main" id="{B8EA0C7E-2A2D-42A5-9395-34CE5A9E0C24}"/>
                </a:ext>
              </a:extLst>
            </p:cNvPr>
            <p:cNvSpPr/>
            <p:nvPr/>
          </p:nvSpPr>
          <p:spPr>
            <a:xfrm>
              <a:off x="1554572" y="4424603"/>
              <a:ext cx="4434750" cy="659921"/>
            </a:xfrm>
            <a:prstGeom prst="wedgeRoundRectCallout">
              <a:avLst>
                <a:gd name="adj1" fmla="val -41796"/>
                <a:gd name="adj2" fmla="val 10115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우리는 첨부파일에 </a:t>
              </a:r>
              <a:r>
                <a:rPr lang="en-US" altLang="ko-KR">
                  <a:solidFill>
                    <a:schemeClr val="tx1"/>
                  </a:solidFill>
                </a:rPr>
                <a:t>countries.csv </a:t>
              </a:r>
              <a:r>
                <a:rPr lang="ko-KR" altLang="en-US">
                  <a:solidFill>
                    <a:schemeClr val="tx1"/>
                  </a:solidFill>
                </a:rPr>
                <a:t>파일이 제공되어 있으니 이걸 사용해요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5F93920-1643-490B-B63F-93573AA80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305"/>
          <a:stretch/>
        </p:blipFill>
        <p:spPr>
          <a:xfrm>
            <a:off x="881400" y="5475123"/>
            <a:ext cx="5303863" cy="9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8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6" y="2755743"/>
            <a:ext cx="10307488" cy="2314898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12.7 </a:t>
            </a:r>
            <a:r>
              <a:rPr lang="ko-KR" altLang="en-US" sz="3400" spc="-150" dirty="0" err="1"/>
              <a:t>판다스로</a:t>
            </a:r>
            <a:r>
              <a:rPr lang="ko-KR" altLang="en-US" sz="3400" spc="-150" dirty="0"/>
              <a:t> 데이터 파일을 읽기</a:t>
            </a:r>
          </a:p>
        </p:txBody>
      </p:sp>
      <p:sp>
        <p:nvSpPr>
          <p:cNvPr id="4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7284963" y="2238675"/>
            <a:ext cx="3864585" cy="1034135"/>
          </a:xfrm>
          <a:prstGeom prst="wedgeRoundRectCallout">
            <a:avLst>
              <a:gd name="adj1" fmla="val -49146"/>
              <a:gd name="adj2" fmla="val 1185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각 열은 서로 다른 속성 레이블을 나타낸다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말풍선: 모서리가 둥근 사각형 6">
            <a:extLst>
              <a:ext uri="{FF2B5EF4-FFF2-40B4-BE49-F238E27FC236}">
                <a16:creationId xmlns:a16="http://schemas.microsoft.com/office/drawing/2014/main" id="{D301AFF8-4528-4A8B-8690-7D17E46B5C99}"/>
              </a:ext>
            </a:extLst>
          </p:cNvPr>
          <p:cNvSpPr/>
          <p:nvPr/>
        </p:nvSpPr>
        <p:spPr>
          <a:xfrm>
            <a:off x="552240" y="5650302"/>
            <a:ext cx="3582154" cy="791939"/>
          </a:xfrm>
          <a:prstGeom prst="wedgeRoundRectCallout">
            <a:avLst>
              <a:gd name="adj1" fmla="val -32564"/>
              <a:gd name="adj2" fmla="val -11416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인덱스 번호는 판다스가 임의로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추가한 열이다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A5E588-6A1E-4CBE-8747-177CB8A6A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05"/>
          <a:stretch/>
        </p:blipFill>
        <p:spPr>
          <a:xfrm>
            <a:off x="792137" y="1059591"/>
            <a:ext cx="5303863" cy="964204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45273AB4-5CB6-4B96-A4BD-E836F8049BD5}"/>
              </a:ext>
            </a:extLst>
          </p:cNvPr>
          <p:cNvSpPr/>
          <p:nvPr/>
        </p:nvSpPr>
        <p:spPr>
          <a:xfrm>
            <a:off x="6750807" y="1260259"/>
            <a:ext cx="3366376" cy="592490"/>
          </a:xfrm>
          <a:prstGeom prst="wedgeRoundRectCallout">
            <a:avLst>
              <a:gd name="adj1" fmla="val -75173"/>
              <a:gd name="adj2" fmla="val 2123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파일 경로는 사람마다 달라요</a:t>
            </a:r>
            <a:r>
              <a:rPr lang="en-US" altLang="ko-KR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7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/>
              <a:t>12.8 </a:t>
            </a:r>
            <a:r>
              <a:rPr lang="ko-KR" altLang="en-US" sz="3400" spc="-150"/>
              <a:t>데이터를 설명하는 인덱스와 컬럼스 객체</a:t>
            </a:r>
            <a:endParaRPr lang="ko-KR" altLang="en-US" sz="3400" spc="-15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51299" y="1424016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데이터 프레임에서는 다음과 같이 </a:t>
            </a:r>
            <a:r>
              <a:rPr lang="ko-KR" altLang="en-US" sz="2000" b="1" i="0" u="none" strike="noStrike" dirty="0">
                <a:solidFill>
                  <a:srgbClr val="0070C0"/>
                </a:solidFill>
                <a:effectLst/>
                <a:latin typeface="Nanum Gothic"/>
              </a:rPr>
              <a:t>인덱스</a:t>
            </a:r>
            <a:r>
              <a:rPr lang="en-US" altLang="ko-KR" sz="2000" b="1" i="0" u="none" strike="noStrike" baseline="30000" dirty="0">
                <a:solidFill>
                  <a:srgbClr val="0070C0"/>
                </a:solidFill>
                <a:effectLst/>
                <a:latin typeface="Nanum Gothic"/>
              </a:rPr>
              <a:t>index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와 </a:t>
            </a:r>
            <a:r>
              <a:rPr lang="ko-KR" altLang="en-US" sz="2000" b="1" i="0" u="none" strike="noStrike" dirty="0" err="1">
                <a:solidFill>
                  <a:srgbClr val="0070C0"/>
                </a:solidFill>
                <a:effectLst/>
                <a:latin typeface="Nanum Gothic"/>
              </a:rPr>
              <a:t>컬럼스</a:t>
            </a:r>
            <a:r>
              <a:rPr lang="en-US" altLang="ko-KR" sz="2000" b="1" i="0" u="none" strike="noStrike" baseline="30000" dirty="0">
                <a:solidFill>
                  <a:srgbClr val="0070C0"/>
                </a:solidFill>
                <a:effectLst/>
                <a:latin typeface="Nanum Gothic"/>
              </a:rPr>
              <a:t>columns</a:t>
            </a:r>
            <a:r>
              <a:rPr lang="ko-KR" altLang="en-US" sz="2000" b="1" i="0" u="none" strike="noStrike" dirty="0">
                <a:solidFill>
                  <a:srgbClr val="0070C0"/>
                </a:solidFill>
                <a:effectLst/>
                <a:latin typeface="Nanum Gothic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객체를 정의하여 사용한다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인덱스는 행들의 레이블이고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는 열들의 레이블이 저장된 객체이다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endParaRPr lang="en-US" altLang="ko-KR" sz="3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861328" y="2396700"/>
            <a:ext cx="9168635" cy="4196666"/>
            <a:chOff x="1276195" y="2396700"/>
            <a:chExt cx="9168635" cy="419666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2E860D4-894F-4B92-89AC-C59E34D7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7296" y="3118237"/>
              <a:ext cx="8197534" cy="2954330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F036B72-8715-455C-9B90-329A4082B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51061" y="2731068"/>
              <a:ext cx="481848" cy="629096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8581C7-B474-43B1-9E22-588268CC379B}"/>
                </a:ext>
              </a:extLst>
            </p:cNvPr>
            <p:cNvSpPr txBox="1"/>
            <p:nvPr/>
          </p:nvSpPr>
          <p:spPr>
            <a:xfrm>
              <a:off x="1885517" y="2396700"/>
              <a:ext cx="2321421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비워 두었던 열 이름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8B138CD-D17E-4644-880D-DAC2A10DFE41}"/>
                </a:ext>
              </a:extLst>
            </p:cNvPr>
            <p:cNvSpPr/>
            <p:nvPr/>
          </p:nvSpPr>
          <p:spPr>
            <a:xfrm>
              <a:off x="2381631" y="3678208"/>
              <a:ext cx="608030" cy="2355187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8C1374-2A30-4F36-8603-E8F4B5D76F9B}"/>
                </a:ext>
              </a:extLst>
            </p:cNvPr>
            <p:cNvSpPr txBox="1"/>
            <p:nvPr/>
          </p:nvSpPr>
          <p:spPr>
            <a:xfrm>
              <a:off x="1276195" y="6070146"/>
              <a:ext cx="2601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자동으로 생성된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index</a:t>
              </a:r>
              <a:endParaRPr lang="ko-KR" altLang="en-US" sz="2800" b="1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B7733EA-650A-4E87-9375-4948CEA4AB34}"/>
                </a:ext>
              </a:extLst>
            </p:cNvPr>
            <p:cNvSpPr/>
            <p:nvPr/>
          </p:nvSpPr>
          <p:spPr>
            <a:xfrm>
              <a:off x="3176211" y="3217279"/>
              <a:ext cx="6949924" cy="460929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FDDED9-35E0-4A38-82EB-414E7E93830F}"/>
                </a:ext>
              </a:extLst>
            </p:cNvPr>
            <p:cNvSpPr txBox="1"/>
            <p:nvPr/>
          </p:nvSpPr>
          <p:spPr>
            <a:xfrm>
              <a:off x="5089059" y="2728178"/>
              <a:ext cx="5355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CSV </a:t>
              </a:r>
              <a:r>
                <a:rPr lang="ko-KR" altLang="en-US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파일의 첫 행으로 만들어진 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columns</a:t>
              </a:r>
              <a:endParaRPr lang="ko-KR" altLang="en-US" b="1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90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5" y="468072"/>
            <a:ext cx="11737644" cy="3984735"/>
          </a:xfrm>
          <a:prstGeom prst="rect">
            <a:avLst/>
          </a:prstGeom>
        </p:spPr>
      </p:pic>
      <p:pic>
        <p:nvPicPr>
          <p:cNvPr id="2050" name="Picture 2" descr="https://lh6.googleusercontent.com/ZAOdNQ9URDJL3wJIp8YmHkhtYb6Se6Y5k-LTmkuQHUImZWkeDbMkjT-3ZQMlRER2L9fDGRgovnzH5Sd9I4HRVdolHhnkY85MC0DkvzjrpTntBPaxDvOwtYUpDHaNIOBci1UKe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82" y="2155971"/>
            <a:ext cx="5409040" cy="315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말풍선: 모서리가 둥근 사각형 6">
            <a:extLst>
              <a:ext uri="{FF2B5EF4-FFF2-40B4-BE49-F238E27FC236}">
                <a16:creationId xmlns:a16="http://schemas.microsoft.com/office/drawing/2014/main" id="{78BEDBFE-A9C3-429E-9DAA-7A0FC16273A9}"/>
              </a:ext>
            </a:extLst>
          </p:cNvPr>
          <p:cNvSpPr/>
          <p:nvPr/>
        </p:nvSpPr>
        <p:spPr>
          <a:xfrm>
            <a:off x="7456518" y="352169"/>
            <a:ext cx="3864585" cy="1034135"/>
          </a:xfrm>
          <a:prstGeom prst="wedgeRoundRectCallout">
            <a:avLst>
              <a:gd name="adj1" fmla="val -58512"/>
              <a:gd name="adj2" fmla="val 418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첫 번째 열을 인덱스로  사용하겠다는 뜻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E768AA-6470-402A-843E-148D6FB2FEC3}"/>
              </a:ext>
            </a:extLst>
          </p:cNvPr>
          <p:cNvSpPr/>
          <p:nvPr/>
        </p:nvSpPr>
        <p:spPr>
          <a:xfrm>
            <a:off x="143288" y="2155971"/>
            <a:ext cx="729167" cy="2296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12.9 </a:t>
            </a:r>
            <a:r>
              <a:rPr lang="ko-KR" altLang="en-US" sz="3400" spc="-150" dirty="0"/>
              <a:t>열을 기준으로 데이터 선택하기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93161" y="1177627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특정한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열만 선택하려면 아래와 같이 대괄호 안에 열의 이름을 넣으면 된다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  </a:t>
            </a:r>
          </a:p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다음 코드는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countries.csv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를 다시 읽고 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그리고 처음에는 인덱스를 첫 열로 지정해서 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df_my_index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로 할당했고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인덱스 지정 없이 만든 데이터프레임은 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df_no_index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로 할당했다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두 데이터프레임에서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population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Nanum Gothic"/>
              </a:rPr>
              <a:t> 레이블을 가진 열을 </a:t>
            </a:r>
            <a:r>
              <a:rPr lang="ko-KR" altLang="en-US" sz="2000" b="1" i="0" u="none" strike="noStrike">
                <a:solidFill>
                  <a:srgbClr val="000000"/>
                </a:solidFill>
                <a:effectLst/>
                <a:latin typeface="Nanum Gothic"/>
              </a:rPr>
              <a:t>추출하기 위해서는 </a:t>
            </a:r>
            <a:r>
              <a:rPr lang="en-US" altLang="ko-KR" sz="2000" b="1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['population']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이라고 하면 된다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en-US" altLang="ko-KR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85" y="2757939"/>
            <a:ext cx="7155190" cy="4093404"/>
          </a:xfrm>
          <a:prstGeom prst="rect">
            <a:avLst/>
          </a:prstGeom>
        </p:spPr>
      </p:pic>
      <p:sp>
        <p:nvSpPr>
          <p:cNvPr id="6" name="말풍선: 모서리가 둥근 사각형 6">
            <a:extLst>
              <a:ext uri="{FF2B5EF4-FFF2-40B4-BE49-F238E27FC236}">
                <a16:creationId xmlns:a16="http://schemas.microsoft.com/office/drawing/2014/main" id="{46218914-56A8-46B1-82C3-5010076F6ABE}"/>
              </a:ext>
            </a:extLst>
          </p:cNvPr>
          <p:cNvSpPr/>
          <p:nvPr/>
        </p:nvSpPr>
        <p:spPr>
          <a:xfrm>
            <a:off x="5037281" y="4078002"/>
            <a:ext cx="3007762" cy="980559"/>
          </a:xfrm>
          <a:prstGeom prst="wedgeRoundRectCallout">
            <a:avLst>
              <a:gd name="adj1" fmla="val -95198"/>
              <a:gd name="adj2" fmla="val 394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인덱스 컬럼이 </a:t>
            </a:r>
            <a:r>
              <a:rPr lang="en-US" altLang="ko-KR">
                <a:solidFill>
                  <a:srgbClr val="FF0000"/>
                </a:solidFill>
              </a:rPr>
              <a:t>0</a:t>
            </a:r>
            <a:r>
              <a:rPr lang="ko-KR" altLang="en-US">
                <a:solidFill>
                  <a:srgbClr val="FF0000"/>
                </a:solidFill>
              </a:rPr>
              <a:t>이므로 </a:t>
            </a:r>
            <a:r>
              <a:rPr lang="en-US" altLang="ko-KR">
                <a:solidFill>
                  <a:srgbClr val="FF0000"/>
                </a:solidFill>
              </a:rPr>
              <a:t>KR, US, JP,..</a:t>
            </a:r>
            <a:r>
              <a:rPr lang="ko-KR" altLang="en-US">
                <a:solidFill>
                  <a:srgbClr val="FF0000"/>
                </a:solidFill>
              </a:rPr>
              <a:t>가 인덱스가 된다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8ABD4AE7-1345-4697-857E-CE20ADC698F0}"/>
              </a:ext>
            </a:extLst>
          </p:cNvPr>
          <p:cNvSpPr/>
          <p:nvPr/>
        </p:nvSpPr>
        <p:spPr>
          <a:xfrm>
            <a:off x="5037281" y="5219393"/>
            <a:ext cx="3007762" cy="980559"/>
          </a:xfrm>
          <a:prstGeom prst="wedgeRoundRectCallout">
            <a:avLst>
              <a:gd name="adj1" fmla="val -95198"/>
              <a:gd name="adj2" fmla="val 394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인덱스 컬럼이 없을 경우 </a:t>
            </a:r>
            <a:r>
              <a:rPr lang="en-US" altLang="ko-KR">
                <a:solidFill>
                  <a:srgbClr val="FF0000"/>
                </a:solidFill>
              </a:rPr>
              <a:t>0, 1, 2, ..</a:t>
            </a:r>
            <a:r>
              <a:rPr lang="ko-KR" altLang="en-US">
                <a:solidFill>
                  <a:srgbClr val="FF0000"/>
                </a:solidFill>
              </a:rPr>
              <a:t>가 인덱스가 됨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622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Ak1Gu8IKPg7Vq7TUBfqbVLR_4OWqXMZSfj8sbFGCvUmsmIb-Q3e3ebuAUM_0apk0dUT4vXAjHHeq4iAyOAM2w18ygJy2ms-MyNgYM5bQqJbpnPvQeoH29j_PmlJqZ4QaxtgXcfL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264" y="3736830"/>
            <a:ext cx="5864097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4" y="101131"/>
            <a:ext cx="9636653" cy="3467584"/>
          </a:xfrm>
          <a:prstGeom prst="rect">
            <a:avLst/>
          </a:prstGeom>
        </p:spPr>
      </p:pic>
      <p:sp>
        <p:nvSpPr>
          <p:cNvPr id="4" name="말풍선: 모서리가 둥근 사각형 6">
            <a:extLst>
              <a:ext uri="{FF2B5EF4-FFF2-40B4-BE49-F238E27FC236}">
                <a16:creationId xmlns:a16="http://schemas.microsoft.com/office/drawing/2014/main" id="{979CAA60-4702-4A2B-A284-C81516B324B5}"/>
              </a:ext>
            </a:extLst>
          </p:cNvPr>
          <p:cNvSpPr/>
          <p:nvPr/>
        </p:nvSpPr>
        <p:spPr>
          <a:xfrm>
            <a:off x="5870998" y="1401913"/>
            <a:ext cx="3864585" cy="1034135"/>
          </a:xfrm>
          <a:prstGeom prst="wedgeRoundRectCallout">
            <a:avLst>
              <a:gd name="adj1" fmla="val -78483"/>
              <a:gd name="adj2" fmla="val -4816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전체 데이터 중에서 두 개의 열을 선택하는 경우 </a:t>
            </a:r>
            <a:r>
              <a:rPr lang="en-US" altLang="ko-KR">
                <a:solidFill>
                  <a:srgbClr val="FF0000"/>
                </a:solidFill>
              </a:rPr>
              <a:t>: </a:t>
            </a:r>
            <a:r>
              <a:rPr lang="ko-KR" altLang="en-US" b="1">
                <a:solidFill>
                  <a:srgbClr val="FF0000"/>
                </a:solidFill>
              </a:rPr>
              <a:t>선택을 원하는 열의 레이블을 리스트에 넣어서 </a:t>
            </a:r>
            <a:r>
              <a:rPr lang="ko-KR" altLang="en-US">
                <a:solidFill>
                  <a:srgbClr val="FF0000"/>
                </a:solidFill>
              </a:rPr>
              <a:t>전달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7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12.10 </a:t>
            </a:r>
            <a:r>
              <a:rPr lang="ko-KR" altLang="en-US" sz="3400" spc="-150" dirty="0"/>
              <a:t>데이터 가시화하기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317812"/>
            <a:ext cx="10916671" cy="5243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우리는 선택된 열을 그래프로 그릴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이를 위하여 데이터 프레임의 이름 다음에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plot()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메소드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만 추가하면 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각 국가의 인구만을 추출하여서 막대 그래프로 그려보면 다음과 같다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25AB6-788C-4256-80D5-571FED0EF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7" y="4009081"/>
            <a:ext cx="3789276" cy="264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6934"/>
          <a:stretch/>
        </p:blipFill>
        <p:spPr>
          <a:xfrm>
            <a:off x="970835" y="1943415"/>
            <a:ext cx="10250330" cy="191500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E259B8B-ADC1-4966-9AB8-2EC4EB660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"/>
          <a:stretch/>
        </p:blipFill>
        <p:spPr bwMode="auto">
          <a:xfrm>
            <a:off x="8774716" y="4009081"/>
            <a:ext cx="3277722" cy="27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EF5257-11A1-4A0F-BF12-D847314D8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363" y="6365437"/>
            <a:ext cx="4701947" cy="3353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62F573-8787-4A9B-A78D-62D58C8C9312}"/>
              </a:ext>
            </a:extLst>
          </p:cNvPr>
          <p:cNvSpPr txBox="1"/>
          <p:nvPr/>
        </p:nvSpPr>
        <p:spPr>
          <a:xfrm>
            <a:off x="1266737" y="5697452"/>
            <a:ext cx="48763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/>
              <a:t>blue</a:t>
            </a:r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AA10B-032C-4EE6-96EB-64FFE5198DCE}"/>
              </a:ext>
            </a:extLst>
          </p:cNvPr>
          <p:cNvSpPr txBox="1"/>
          <p:nvPr/>
        </p:nvSpPr>
        <p:spPr>
          <a:xfrm>
            <a:off x="1824831" y="5309355"/>
            <a:ext cx="67678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/>
              <a:t>dark</a:t>
            </a:r>
          </a:p>
          <a:p>
            <a:r>
              <a:rPr lang="en-US" altLang="ko-KR" sz="1200"/>
              <a:t>orange</a:t>
            </a:r>
            <a:endParaRPr lang="ko-KR" alt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F456C-231F-405D-B124-35EA2BE1A86F}"/>
              </a:ext>
            </a:extLst>
          </p:cNvPr>
          <p:cNvSpPr txBox="1"/>
          <p:nvPr/>
        </p:nvSpPr>
        <p:spPr>
          <a:xfrm>
            <a:off x="2554894" y="5771020"/>
            <a:ext cx="583237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/>
              <a:t>green</a:t>
            </a:r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B9888-AD4A-48F3-9B88-D5043964E155}"/>
              </a:ext>
            </a:extLst>
          </p:cNvPr>
          <p:cNvSpPr txBox="1"/>
          <p:nvPr/>
        </p:nvSpPr>
        <p:spPr>
          <a:xfrm>
            <a:off x="3248054" y="3939740"/>
            <a:ext cx="411716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/>
              <a:t>red</a:t>
            </a:r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E2244-3893-4A9E-9A04-1065912C5457}"/>
              </a:ext>
            </a:extLst>
          </p:cNvPr>
          <p:cNvSpPr txBox="1"/>
          <p:nvPr/>
        </p:nvSpPr>
        <p:spPr>
          <a:xfrm>
            <a:off x="3768753" y="5697452"/>
            <a:ext cx="79701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/>
              <a:t>magenta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90559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12.11 </a:t>
            </a:r>
            <a:r>
              <a:rPr lang="ko-KR" altLang="en-US" sz="3400" spc="-150" dirty="0" err="1"/>
              <a:t>판다스에서도</a:t>
            </a:r>
            <a:r>
              <a:rPr lang="ko-KR" altLang="en-US" sz="3400" spc="-150" dirty="0"/>
              <a:t> </a:t>
            </a:r>
            <a:r>
              <a:rPr lang="ko-KR" altLang="en-US" sz="3400" spc="-150" dirty="0" err="1"/>
              <a:t>슬라이싱으로</a:t>
            </a:r>
            <a:r>
              <a:rPr lang="ko-KR" altLang="en-US" sz="3400" spc="-150" dirty="0"/>
              <a:t> 행 선택이 된다</a:t>
            </a:r>
            <a:r>
              <a:rPr lang="en-US" altLang="ko-KR" sz="3400" spc="-150" dirty="0"/>
              <a:t>.</a:t>
            </a:r>
            <a:endParaRPr lang="ko-KR" altLang="en-US" sz="3400" spc="-15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데이터 프레임 중에서 몇 개의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행만을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가져오고자 할 때는 몇 가지의 방법이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우선 처음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행만 얻으려면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를 사용할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마지막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5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행만을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얻으려면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을 사용한다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45" y="2239290"/>
            <a:ext cx="10278909" cy="20576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5" y="4534324"/>
            <a:ext cx="10278909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7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6140" y="1032531"/>
            <a:ext cx="10916671" cy="4387704"/>
          </a:xfrm>
        </p:spPr>
        <p:txBody>
          <a:bodyPr/>
          <a:lstStyle/>
          <a:p>
            <a:r>
              <a:rPr lang="ko-KR" altLang="en-US" dirty="0"/>
              <a:t>엑셀은 행과 열로 이루어진 표에 입력된 데이터를 처리하는데 탁월한 성능을 보이고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앞장에서 살펴본 </a:t>
            </a:r>
            <a:r>
              <a:rPr lang="ko-KR" altLang="en-US" dirty="0" err="1"/>
              <a:t>넘파이가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>
                <a:solidFill>
                  <a:schemeClr val="accent5"/>
                </a:solidFill>
              </a:rPr>
              <a:t>행렬</a:t>
            </a:r>
            <a:r>
              <a:rPr lang="en-US" altLang="ko-KR" baseline="30000" dirty="0">
                <a:solidFill>
                  <a:schemeClr val="accent5"/>
                </a:solidFill>
              </a:rPr>
              <a:t>matrix</a:t>
            </a:r>
            <a:r>
              <a:rPr lang="ko-KR" altLang="en-US" dirty="0"/>
              <a:t> 형태의 데이터를 지원하지만</a:t>
            </a:r>
            <a:r>
              <a:rPr lang="en-US" altLang="ko-KR" dirty="0"/>
              <a:t>, </a:t>
            </a:r>
            <a:r>
              <a:rPr lang="ko-KR" altLang="en-US" dirty="0" err="1"/>
              <a:t>넘파이는</a:t>
            </a:r>
            <a:r>
              <a:rPr lang="ko-KR" altLang="en-US" dirty="0"/>
              <a:t> 데이터의 속성을 표시하는 행이나 열의 레이블을 가지고 있지 않다는 한계가 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chemeClr val="accent5"/>
                </a:solidFill>
              </a:rPr>
              <a:t>판다스</a:t>
            </a:r>
            <a:r>
              <a:rPr lang="en-US" altLang="ko-KR" baseline="30000" dirty="0">
                <a:solidFill>
                  <a:schemeClr val="accent5"/>
                </a:solidFill>
              </a:rPr>
              <a:t>pandas</a:t>
            </a:r>
            <a:r>
              <a:rPr lang="ko-KR" altLang="en-US" dirty="0"/>
              <a:t> 패키지를 사용하면 이러한 문제를 해결할 </a:t>
            </a:r>
            <a:r>
              <a:rPr lang="ko-KR" altLang="en-US" dirty="0" err="1"/>
              <a:t>수있다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30342" y="216130"/>
            <a:ext cx="24366036" cy="65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6140" y="-118885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</a:t>
            </a:r>
            <a:r>
              <a:rPr lang="ko-KR" altLang="en-US" sz="3400" spc="-150" dirty="0"/>
              <a:t> 엑셀보다 빠른 일처리는 </a:t>
            </a:r>
            <a:r>
              <a:rPr lang="ko-KR" altLang="en-US" sz="3400" spc="-150" dirty="0" err="1"/>
              <a:t>판다스로</a:t>
            </a:r>
            <a:endParaRPr lang="ko-KR" altLang="en-US" sz="3400" spc="-1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3" y="3499016"/>
            <a:ext cx="10695778" cy="32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0" y="1483309"/>
            <a:ext cx="10231278" cy="1514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30" y="3176174"/>
            <a:ext cx="10259857" cy="1324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04" y="4591758"/>
            <a:ext cx="10240804" cy="819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93" y="5502446"/>
            <a:ext cx="10317015" cy="857370"/>
          </a:xfrm>
          <a:prstGeom prst="rect">
            <a:avLst/>
          </a:prstGeom>
        </p:spPr>
      </p:pic>
      <p:sp>
        <p:nvSpPr>
          <p:cNvPr id="6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4551496" y="1719872"/>
            <a:ext cx="4337286" cy="467660"/>
          </a:xfrm>
          <a:prstGeom prst="wedgeRoundRectCallout">
            <a:avLst>
              <a:gd name="adj1" fmla="val -55626"/>
              <a:gd name="adj2" fmla="val -288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행의 레이블이 </a:t>
            </a:r>
            <a:r>
              <a:rPr lang="en-US" altLang="ko-KR" dirty="0">
                <a:solidFill>
                  <a:srgbClr val="FF0000"/>
                </a:solidFill>
              </a:rPr>
              <a:t>‘KR’</a:t>
            </a:r>
            <a:r>
              <a:rPr lang="ko-KR" altLang="en-US" dirty="0">
                <a:solidFill>
                  <a:srgbClr val="FF0000"/>
                </a:solidFill>
              </a:rPr>
              <a:t>인 </a:t>
            </a:r>
            <a:r>
              <a:rPr lang="ko-KR" altLang="en-US" dirty="0" err="1">
                <a:solidFill>
                  <a:srgbClr val="FF0000"/>
                </a:solidFill>
              </a:rPr>
              <a:t>행만을</a:t>
            </a:r>
            <a:r>
              <a:rPr lang="ko-KR" altLang="en-US" dirty="0">
                <a:solidFill>
                  <a:srgbClr val="FF0000"/>
                </a:solidFill>
              </a:rPr>
              <a:t> 선택하기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12.11 </a:t>
            </a:r>
            <a:r>
              <a:rPr lang="ko-KR" altLang="en-US" sz="3400" spc="-150" dirty="0" err="1"/>
              <a:t>판다스에서도</a:t>
            </a:r>
            <a:r>
              <a:rPr lang="ko-KR" altLang="en-US" sz="3400" spc="-150" dirty="0"/>
              <a:t> </a:t>
            </a:r>
            <a:r>
              <a:rPr lang="ko-KR" altLang="en-US" sz="3400" spc="-150" dirty="0" err="1"/>
              <a:t>슬라이싱으로</a:t>
            </a:r>
            <a:r>
              <a:rPr lang="ko-KR" altLang="en-US" sz="3400" spc="-150" dirty="0"/>
              <a:t> 행 선택이 된다</a:t>
            </a:r>
            <a:r>
              <a:rPr lang="en-US" altLang="ko-KR" sz="3400" spc="-150" dirty="0"/>
              <a:t>.</a:t>
            </a:r>
            <a:endParaRPr lang="ko-KR" altLang="en-US" sz="3400" spc="-150" dirty="0"/>
          </a:p>
        </p:txBody>
      </p:sp>
      <p:sp>
        <p:nvSpPr>
          <p:cNvPr id="10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5650230" y="3346922"/>
            <a:ext cx="4815493" cy="895910"/>
          </a:xfrm>
          <a:prstGeom prst="wedgeRoundRectCallout">
            <a:avLst>
              <a:gd name="adj1" fmla="val -55626"/>
              <a:gd name="adj2" fmla="val -288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데이터프레임에서 특정한 요소 하나만을 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선택하려면 </a:t>
            </a:r>
            <a:r>
              <a:rPr lang="en-US" altLang="ko-KR" dirty="0" err="1">
                <a:solidFill>
                  <a:srgbClr val="FF0000"/>
                </a:solidFill>
              </a:rPr>
              <a:t>loc</a:t>
            </a:r>
            <a:r>
              <a:rPr lang="ko-KR" altLang="en-US" dirty="0">
                <a:solidFill>
                  <a:srgbClr val="FF0000"/>
                </a:solidFill>
              </a:rPr>
              <a:t>함수에 행과 열의 레이블을 써주면 된다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28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12.12 </a:t>
            </a:r>
            <a:r>
              <a:rPr lang="ko-KR" altLang="en-US" sz="3400" spc="-150" dirty="0"/>
              <a:t>새로운 열을 쉽게 생성해 보자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287693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판다스를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이용하면 다른 열의 정보를 토대로 새로운 열을 생성할 수도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우리의 데이터프레임에 인구 밀도를 나타내는 열을 생성해보자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앞장에서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넘파이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배열에는 어떤 수를 곱하고 더하는 것이 가능하다고 하였다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판다스는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넘파이를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기반으로 하기 때문에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판다스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데이터 프레임에도 동일하게 적용할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인구를 면적으로 나눠주면 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15" y="2522584"/>
            <a:ext cx="10288436" cy="42011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2A859C-18E4-4CB6-99B6-7A1B8AD08114}"/>
              </a:ext>
            </a:extLst>
          </p:cNvPr>
          <p:cNvSpPr/>
          <p:nvPr/>
        </p:nvSpPr>
        <p:spPr>
          <a:xfrm>
            <a:off x="6228272" y="4623139"/>
            <a:ext cx="1388853" cy="1932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DA1117F7-2E61-45C5-81AF-9DB8177C174B}"/>
              </a:ext>
            </a:extLst>
          </p:cNvPr>
          <p:cNvSpPr/>
          <p:nvPr/>
        </p:nvSpPr>
        <p:spPr>
          <a:xfrm>
            <a:off x="7687585" y="4459856"/>
            <a:ext cx="3755366" cy="659921"/>
          </a:xfrm>
          <a:prstGeom prst="wedgeRoundRectCallout">
            <a:avLst>
              <a:gd name="adj1" fmla="val -51779"/>
              <a:gd name="adj2" fmla="val 882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countries_df[‘density’] </a:t>
            </a:r>
            <a:r>
              <a:rPr lang="ko-KR" altLang="en-US">
                <a:solidFill>
                  <a:srgbClr val="FF0000"/>
                </a:solidFill>
              </a:rPr>
              <a:t>열이 새롭게 추가되었음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33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62" y="527482"/>
            <a:ext cx="11026104" cy="298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63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660573-8A66-41C4-B1DE-452468BD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1" y="3090437"/>
            <a:ext cx="3623657" cy="3143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7B8347-014E-44A9-A119-8B0471FD0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428" y="411480"/>
            <a:ext cx="5814841" cy="4111726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3D0D9561-B713-443B-8DA6-0F39B7238206}"/>
              </a:ext>
            </a:extLst>
          </p:cNvPr>
          <p:cNvSpPr/>
          <p:nvPr/>
        </p:nvSpPr>
        <p:spPr>
          <a:xfrm>
            <a:off x="864871" y="769098"/>
            <a:ext cx="2835478" cy="1981899"/>
          </a:xfrm>
          <a:prstGeom prst="wedgeRoundRectCallout">
            <a:avLst>
              <a:gd name="adj1" fmla="val 38914"/>
              <a:gd name="adj2" fmla="val 738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2010</a:t>
            </a:r>
            <a:r>
              <a:rPr lang="ko-KR" altLang="en-US"/>
              <a:t>년 </a:t>
            </a:r>
            <a:r>
              <a:rPr lang="en-US" altLang="ko-KR"/>
              <a:t>8</a:t>
            </a:r>
            <a:r>
              <a:rPr lang="ko-KR" altLang="en-US"/>
              <a:t>월</a:t>
            </a:r>
            <a:r>
              <a:rPr lang="en-US" altLang="ko-KR"/>
              <a:t>~2020</a:t>
            </a:r>
            <a:r>
              <a:rPr lang="ko-KR" altLang="en-US"/>
              <a:t>년 </a:t>
            </a:r>
            <a:r>
              <a:rPr lang="en-US" altLang="ko-KR"/>
              <a:t>8</a:t>
            </a:r>
            <a:r>
              <a:rPr lang="ko-KR" altLang="en-US"/>
              <a:t>월까지 울릉도의 기온과 풍속 데이터가 저장된 기상 데이터</a:t>
            </a:r>
            <a:endParaRPr lang="en-US" altLang="ko-KR"/>
          </a:p>
          <a:p>
            <a:pPr algn="ctr"/>
            <a:r>
              <a:rPr lang="ko-KR" altLang="en-US" sz="1100"/>
              <a:t>출처 </a:t>
            </a:r>
            <a:r>
              <a:rPr lang="en-US" altLang="ko-KR" sz="1100"/>
              <a:t>: </a:t>
            </a:r>
            <a:r>
              <a:rPr lang="ko-KR" altLang="en-US" sz="1100"/>
              <a:t>기상자료개방포털사이트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7A4121-ACD3-412F-95E4-45487CFAE336}"/>
              </a:ext>
            </a:extLst>
          </p:cNvPr>
          <p:cNvGrpSpPr/>
          <p:nvPr/>
        </p:nvGrpSpPr>
        <p:grpSpPr>
          <a:xfrm>
            <a:off x="5690523" y="4503216"/>
            <a:ext cx="5274650" cy="2354784"/>
            <a:chOff x="531789" y="4424603"/>
            <a:chExt cx="5274650" cy="23547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909D4D-CA28-4ACC-97C8-56CEF31C2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921" r="52225" b="1"/>
            <a:stretch/>
          </p:blipFill>
          <p:spPr>
            <a:xfrm>
              <a:off x="531789" y="4493387"/>
              <a:ext cx="1547310" cy="2286000"/>
            </a:xfrm>
            <a:prstGeom prst="rect">
              <a:avLst/>
            </a:prstGeom>
          </p:spPr>
        </p:pic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B835E85E-9C0E-4153-9297-8324779066B8}"/>
                </a:ext>
              </a:extLst>
            </p:cNvPr>
            <p:cNvSpPr/>
            <p:nvPr/>
          </p:nvSpPr>
          <p:spPr>
            <a:xfrm>
              <a:off x="1554572" y="4424603"/>
              <a:ext cx="4251867" cy="659921"/>
            </a:xfrm>
            <a:prstGeom prst="wedgeRoundRectCallout">
              <a:avLst>
                <a:gd name="adj1" fmla="val -41796"/>
                <a:gd name="adj2" fmla="val 10115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우리는 첨부파일에 </a:t>
              </a:r>
              <a:r>
                <a:rPr lang="en-US" altLang="ko-KR">
                  <a:solidFill>
                    <a:schemeClr val="tx1"/>
                  </a:solidFill>
                </a:rPr>
                <a:t>weather.csv </a:t>
              </a:r>
              <a:r>
                <a:rPr lang="ko-KR" altLang="en-US">
                  <a:solidFill>
                    <a:schemeClr val="tx1"/>
                  </a:solidFill>
                </a:rPr>
                <a:t>파일도 제공되어 있으니 이걸 사용해요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787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8" y="192947"/>
            <a:ext cx="10092594" cy="1785736"/>
          </a:xfrm>
          <a:prstGeom prst="rect">
            <a:avLst/>
          </a:prstGeom>
        </p:spPr>
      </p:pic>
      <p:pic>
        <p:nvPicPr>
          <p:cNvPr id="4098" name="Picture 2" descr="https://lh4.googleusercontent.com/SMGxA51ERXQ4SjcclX7wZEQizvQ5VzsyfhPrUVs2URreSn_-jIiJ-CV8zyUu6Tr1gYXuKgwyDyBEjf00zVPCLBPPiz6toSWdwuwGH4hT-jxABnMdLbLYjfXdJs8Fa0-m7SRUrEL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30" y="1967623"/>
            <a:ext cx="3361496" cy="238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6.googleusercontent.com/mG40KnENgrtTNp96qm4o2FzOc8Swc_To6ojf72CSLcfRZzqE0J9yOoxRBnqxNkSQx5zI6iUETTtJ93qsZibKwiWVuaTHRoU17zyg844MT8haDU4dQ2xPntpW0JqNKkciGEz_q-T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055" y="2167937"/>
            <a:ext cx="2497137" cy="19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38" y="4427440"/>
            <a:ext cx="10187910" cy="2005263"/>
          </a:xfrm>
          <a:prstGeom prst="rect">
            <a:avLst/>
          </a:prstGeom>
        </p:spPr>
      </p:pic>
      <p:sp>
        <p:nvSpPr>
          <p:cNvPr id="6" name="말풍선: 모서리가 둥근 사각형 6">
            <a:extLst>
              <a:ext uri="{FF2B5EF4-FFF2-40B4-BE49-F238E27FC236}">
                <a16:creationId xmlns:a16="http://schemas.microsoft.com/office/drawing/2014/main" id="{B8E11E57-B969-447F-B830-F9A9E678D8AB}"/>
              </a:ext>
            </a:extLst>
          </p:cNvPr>
          <p:cNvSpPr/>
          <p:nvPr/>
        </p:nvSpPr>
        <p:spPr>
          <a:xfrm>
            <a:off x="9033610" y="70185"/>
            <a:ext cx="2618699" cy="970096"/>
          </a:xfrm>
          <a:prstGeom prst="wedgeRoundRectCallout">
            <a:avLst>
              <a:gd name="adj1" fmla="val -49757"/>
              <a:gd name="adj2" fmla="val 6373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한글 인코딩 문자를 읽어오기 위해서 사용함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10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12.13</a:t>
            </a:r>
            <a:r>
              <a:rPr lang="ko-KR" altLang="en-US" sz="3400" spc="-150" dirty="0"/>
              <a:t> 데이터를 간편하게 분석할 수 있는 기능이 있다</a:t>
            </a:r>
            <a:r>
              <a:rPr lang="en-US" altLang="ko-KR" sz="3400" spc="-150" dirty="0"/>
              <a:t>.</a:t>
            </a:r>
            <a:endParaRPr lang="ko-KR" altLang="en-US" sz="3400" spc="-15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이제 우리는 외부 파일을 읽어서 데이터 프레임을 생성해서 필요한 행과 열을 선택할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데이터 프레임이 저장한 데이터를 간단히 분석하려면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describe()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함수를 호출해주면 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 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01" y="2343792"/>
            <a:ext cx="10336067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37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4" y="100940"/>
            <a:ext cx="8953490" cy="3798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330" y="2877422"/>
            <a:ext cx="8957208" cy="36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21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12.14 </a:t>
            </a:r>
            <a:r>
              <a:rPr lang="ko-KR" altLang="en-US" sz="3400" spc="-150" dirty="0"/>
              <a:t>데이터 집계 분석도 손쉽게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데이터의 전체적인 특징이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어떠한지를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분석하는 것은 매우 중요한 일이다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앞서 살펴본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describe()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함수는 데이터프레임의 데이터 특성을 전체적으로 요약해 주는데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 분석 내용 각각은 하나씩 떼어서 적용할 수도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예를 들어 다음 코드를 보자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2652572"/>
            <a:ext cx="10297962" cy="20100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17" y="4830972"/>
            <a:ext cx="10288436" cy="895475"/>
          </a:xfrm>
          <a:prstGeom prst="rect">
            <a:avLst/>
          </a:prstGeom>
        </p:spPr>
      </p:pic>
      <p:sp>
        <p:nvSpPr>
          <p:cNvPr id="9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5144160" y="3624725"/>
            <a:ext cx="5913306" cy="1037903"/>
          </a:xfrm>
          <a:prstGeom prst="wedgeRoundRectCallout">
            <a:avLst>
              <a:gd name="adj1" fmla="val -55626"/>
              <a:gd name="adj2" fmla="val -288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weather.csv </a:t>
            </a:r>
            <a:r>
              <a:rPr lang="ko-KR" altLang="en-US" dirty="0">
                <a:solidFill>
                  <a:srgbClr val="FF0000"/>
                </a:solidFill>
              </a:rPr>
              <a:t>파일이 담고 있는 데이터가 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3 </a:t>
            </a:r>
            <a:r>
              <a:rPr lang="ko-KR" altLang="en-US" dirty="0">
                <a:solidFill>
                  <a:srgbClr val="FF0000"/>
                </a:solidFill>
              </a:rPr>
              <a:t>개의 열을 가지고 있고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각각의 열에 담긴 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데이터가 </a:t>
            </a:r>
            <a:r>
              <a:rPr lang="en-US" altLang="ko-KR" dirty="0">
                <a:solidFill>
                  <a:srgbClr val="FF0000"/>
                </a:solidFill>
              </a:rPr>
              <a:t>3653, 3649, 3647</a:t>
            </a:r>
            <a:r>
              <a:rPr lang="ko-KR" altLang="en-US" dirty="0">
                <a:solidFill>
                  <a:srgbClr val="FF0000"/>
                </a:solidFill>
              </a:rPr>
              <a:t>개라는 것을 알 수 있다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109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94" y="1703922"/>
            <a:ext cx="10240804" cy="14384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94" y="3272690"/>
            <a:ext cx="10240804" cy="1409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94" y="4837627"/>
            <a:ext cx="10231278" cy="1486107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12.14 </a:t>
            </a:r>
            <a:r>
              <a:rPr lang="ko-KR" altLang="en-US" sz="3400" spc="-150" dirty="0"/>
              <a:t>데이터 집계 분석도 손쉽게</a:t>
            </a:r>
          </a:p>
        </p:txBody>
      </p:sp>
      <p:sp>
        <p:nvSpPr>
          <p:cNvPr id="9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5892306" y="2174023"/>
            <a:ext cx="3949964" cy="968375"/>
          </a:xfrm>
          <a:prstGeom prst="wedgeRoundRectCallout">
            <a:avLst>
              <a:gd name="adj1" fmla="val -55626"/>
              <a:gd name="adj2" fmla="val -288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여러 개의 열을 분석하고 싶을 때는 원하는 열의 레이블들을 리스트로 제공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5932701" y="3493450"/>
            <a:ext cx="3626935" cy="704477"/>
          </a:xfrm>
          <a:prstGeom prst="wedgeRoundRectCallout">
            <a:avLst>
              <a:gd name="adj1" fmla="val -55626"/>
              <a:gd name="adj2" fmla="val -288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min(), max(), mean(), sum() </a:t>
            </a:r>
            <a:r>
              <a:rPr lang="ko-KR" altLang="en-US" dirty="0">
                <a:solidFill>
                  <a:srgbClr val="FF0000"/>
                </a:solidFill>
              </a:rPr>
              <a:t>등도 적용 가능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231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0091" y="2404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400" b="1" dirty="0">
                <a:solidFill>
                  <a:schemeClr val="accent6"/>
                </a:solidFill>
              </a:rPr>
              <a:t>LAB</a:t>
            </a:r>
            <a:r>
              <a:rPr lang="en-US" altLang="ko-KR" sz="3400" b="1" baseline="30000" dirty="0">
                <a:solidFill>
                  <a:schemeClr val="accent6"/>
                </a:solidFill>
              </a:rPr>
              <a:t>12-1</a:t>
            </a:r>
            <a:r>
              <a:rPr lang="en-US" altLang="ko-KR" sz="3400" dirty="0"/>
              <a:t> </a:t>
            </a:r>
            <a:r>
              <a:rPr lang="ko-KR" altLang="en-US" sz="3400" dirty="0"/>
              <a:t>울릉도는 몇 월에 바람이 가장 강할까</a:t>
            </a:r>
            <a:r>
              <a:rPr lang="en-US" altLang="ko-KR" sz="3400" dirty="0"/>
              <a:t>?</a:t>
            </a:r>
            <a:endParaRPr lang="ko-KR" altLang="en-US" sz="3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14" y="1327201"/>
            <a:ext cx="9527771" cy="55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1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53" y="451937"/>
            <a:ext cx="11300343" cy="6139363"/>
          </a:xfrm>
          <a:prstGeom prst="rect">
            <a:avLst/>
          </a:prstGeom>
        </p:spPr>
      </p:pic>
      <p:sp>
        <p:nvSpPr>
          <p:cNvPr id="3" name="말풍선: 모서리가 둥근 사각형 6">
            <a:extLst>
              <a:ext uri="{FF2B5EF4-FFF2-40B4-BE49-F238E27FC236}">
                <a16:creationId xmlns:a16="http://schemas.microsoft.com/office/drawing/2014/main" id="{6F366621-217C-45BD-A715-278ABF29D9B9}"/>
              </a:ext>
            </a:extLst>
          </p:cNvPr>
          <p:cNvSpPr/>
          <p:nvPr/>
        </p:nvSpPr>
        <p:spPr>
          <a:xfrm>
            <a:off x="5023220" y="2945675"/>
            <a:ext cx="4362443" cy="751114"/>
          </a:xfrm>
          <a:prstGeom prst="wedgeRoundRectCallout">
            <a:avLst>
              <a:gd name="adj1" fmla="val -63259"/>
              <a:gd name="adj2" fmla="val -5296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Numpy array</a:t>
            </a:r>
            <a:r>
              <a:rPr lang="ko-KR" altLang="en-US">
                <a:solidFill>
                  <a:schemeClr val="tx1"/>
                </a:solidFill>
              </a:rPr>
              <a:t>는 동종</a:t>
            </a:r>
            <a:r>
              <a:rPr lang="en-US" altLang="ko-KR">
                <a:solidFill>
                  <a:schemeClr val="tx1"/>
                </a:solidFill>
              </a:rPr>
              <a:t>(homogeneous) </a:t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자료형만을 담을 수 있었어요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1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31907" y="84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400" b="1" dirty="0">
                <a:solidFill>
                  <a:schemeClr val="accent6"/>
                </a:solidFill>
              </a:rPr>
              <a:t>LAB</a:t>
            </a:r>
            <a:r>
              <a:rPr lang="en-US" altLang="ko-KR" sz="3400" b="1" baseline="30000" dirty="0">
                <a:solidFill>
                  <a:schemeClr val="accent6"/>
                </a:solidFill>
              </a:rPr>
              <a:t>12-2</a:t>
            </a:r>
            <a:r>
              <a:rPr lang="en-US" altLang="ko-KR" sz="3400" dirty="0"/>
              <a:t> </a:t>
            </a:r>
            <a:r>
              <a:rPr lang="ko-KR" altLang="en-US" sz="3400" dirty="0" err="1"/>
              <a:t>판다스로</a:t>
            </a:r>
            <a:r>
              <a:rPr lang="ko-KR" altLang="en-US" sz="3400" dirty="0"/>
              <a:t> 울릉도의 바람 세기 분석하기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81" y="1173192"/>
            <a:ext cx="9117336" cy="4633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DE4FC4-12D2-4B1C-82D7-C67A67734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664" y="3951514"/>
            <a:ext cx="3497046" cy="2703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816E4BB-FFF5-4931-9631-B051F8A31CAB}"/>
              </a:ext>
            </a:extLst>
          </p:cNvPr>
          <p:cNvSpPr txBox="1">
            <a:spLocks/>
          </p:cNvSpPr>
          <p:nvPr/>
        </p:nvSpPr>
        <p:spPr>
          <a:xfrm>
            <a:off x="6794468" y="1095493"/>
            <a:ext cx="35051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3400" spc="-150"/>
              <a:t>따라해보기</a:t>
            </a:r>
            <a:endParaRPr lang="ko-KR" altLang="en-US" sz="3400" spc="-150" dirty="0"/>
          </a:p>
        </p:txBody>
      </p:sp>
    </p:spTree>
    <p:extLst>
      <p:ext uri="{BB962C8B-B14F-4D97-AF65-F5344CB8AC3E}">
        <p14:creationId xmlns:p14="http://schemas.microsoft.com/office/powerpoint/2010/main" val="112917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12.15 </a:t>
            </a:r>
            <a:r>
              <a:rPr lang="ko-KR" altLang="en-US" sz="3400" spc="-150" dirty="0"/>
              <a:t>데이터를 특정한 값에 기반하여 묶는 기능 </a:t>
            </a:r>
            <a:r>
              <a:rPr lang="en-US" altLang="ko-KR" sz="3400" spc="-150" dirty="0"/>
              <a:t>: </a:t>
            </a:r>
            <a:r>
              <a:rPr lang="ko-KR" altLang="en-US" sz="3400" spc="-150" dirty="0" err="1"/>
              <a:t>그룹핑</a:t>
            </a:r>
            <a:endParaRPr lang="ko-KR" altLang="en-US" sz="3400" spc="-15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414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조금 더 효율적인 방법이 있는데 그것은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라는 함수이다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함수에 넘길 인자로는 우리가 그룹을 묶을 때에 사용될 열의 레이블이다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해당 열에 있는 데이터가 동일하면 하나의 그룹으로 묶이는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그리고 여기에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mean()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을 적용하면 해당 그룹의 데이터들이 가진 값의 평균을 구할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 </a:t>
            </a:r>
            <a:endParaRPr lang="ko-KR" altLang="en-US" b="0" dirty="0">
              <a:effectLst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49" y="2204588"/>
            <a:ext cx="7913013" cy="46534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E5DCF8-1AD1-485B-8289-AAC5F670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7" y="3290977"/>
            <a:ext cx="5934903" cy="1762371"/>
          </a:xfrm>
          <a:prstGeom prst="rect">
            <a:avLst/>
          </a:prstGeom>
        </p:spPr>
      </p:pic>
      <p:sp>
        <p:nvSpPr>
          <p:cNvPr id="6" name="말풍선: 모서리가 둥근 사각형 6">
            <a:extLst>
              <a:ext uri="{FF2B5EF4-FFF2-40B4-BE49-F238E27FC236}">
                <a16:creationId xmlns:a16="http://schemas.microsoft.com/office/drawing/2014/main" id="{E349E98B-98F1-4B0F-8400-A16D00460818}"/>
              </a:ext>
            </a:extLst>
          </p:cNvPr>
          <p:cNvSpPr/>
          <p:nvPr/>
        </p:nvSpPr>
        <p:spPr>
          <a:xfrm>
            <a:off x="8341743" y="2449433"/>
            <a:ext cx="3755366" cy="867424"/>
          </a:xfrm>
          <a:prstGeom prst="wedgeRoundRectCallout">
            <a:avLst>
              <a:gd name="adj1" fmla="val 15985"/>
              <a:gd name="adj2" fmla="val 7107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DatetimeIndex() </a:t>
            </a:r>
            <a:r>
              <a:rPr lang="ko-KR" altLang="en-US">
                <a:solidFill>
                  <a:srgbClr val="FF0000"/>
                </a:solidFill>
              </a:rPr>
              <a:t>함수를 통해서</a:t>
            </a:r>
            <a:endParaRPr lang="en-US" altLang="ko-KR">
              <a:solidFill>
                <a:srgbClr val="FF0000"/>
              </a:solidFill>
            </a:endParaRPr>
          </a:p>
          <a:p>
            <a:pPr algn="ctr"/>
            <a:r>
              <a:rPr lang="en-US" altLang="ko-KR">
                <a:solidFill>
                  <a:srgbClr val="FF0000"/>
                </a:solidFill>
              </a:rPr>
              <a:t>weather[‘month’] </a:t>
            </a:r>
            <a:r>
              <a:rPr lang="ko-KR" altLang="en-US">
                <a:solidFill>
                  <a:srgbClr val="FF0000"/>
                </a:solidFill>
              </a:rPr>
              <a:t>열이 새롭게 추가되었음</a:t>
            </a:r>
            <a:r>
              <a:rPr lang="en-US" altLang="ko-KR">
                <a:solidFill>
                  <a:srgbClr val="FF0000"/>
                </a:solidFill>
              </a:rPr>
              <a:t>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A43DE0-482A-4852-B8CB-EC3B21E8E261}"/>
              </a:ext>
            </a:extLst>
          </p:cNvPr>
          <p:cNvSpPr/>
          <p:nvPr/>
        </p:nvSpPr>
        <p:spPr>
          <a:xfrm>
            <a:off x="9646719" y="3758075"/>
            <a:ext cx="454814" cy="1295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34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7" y="1541693"/>
            <a:ext cx="10269383" cy="4982270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12.15 </a:t>
            </a:r>
            <a:r>
              <a:rPr lang="ko-KR" altLang="en-US" sz="3400" spc="-150" dirty="0"/>
              <a:t>데이터를 특정한 값에 기반하여 묶는 기능 </a:t>
            </a:r>
            <a:r>
              <a:rPr lang="en-US" altLang="ko-KR" sz="3400" spc="-150" dirty="0"/>
              <a:t>: </a:t>
            </a:r>
            <a:r>
              <a:rPr lang="ko-KR" altLang="en-US" sz="3400" spc="-150" dirty="0" err="1"/>
              <a:t>그룹핑</a:t>
            </a:r>
            <a:endParaRPr lang="ko-KR" altLang="en-US" sz="3400" spc="-150" dirty="0"/>
          </a:p>
        </p:txBody>
      </p:sp>
      <p:sp>
        <p:nvSpPr>
          <p:cNvPr id="4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6898146" y="1815941"/>
            <a:ext cx="4124530" cy="968375"/>
          </a:xfrm>
          <a:prstGeom prst="wedgeRoundRectCallout">
            <a:avLst>
              <a:gd name="adj1" fmla="val -55626"/>
              <a:gd name="adj2" fmla="val -288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해당 데이터를 그룹별로 모두 더하여 값을 확인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920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6676" y="0"/>
            <a:ext cx="12125324" cy="132556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</a:rPr>
              <a:t>LAB</a:t>
            </a:r>
            <a:r>
              <a:rPr lang="en-US" altLang="ko-KR" sz="3200" b="1" baseline="30000" dirty="0">
                <a:solidFill>
                  <a:schemeClr val="accent6"/>
                </a:solidFill>
              </a:rPr>
              <a:t>12-3 </a:t>
            </a:r>
            <a:r>
              <a:rPr lang="ko-KR" altLang="en-US" sz="3200" dirty="0"/>
              <a:t>울릉도는 몇 월에 바람이 가장 강할까</a:t>
            </a:r>
            <a:r>
              <a:rPr lang="en-US" altLang="ko-KR" sz="3200" dirty="0"/>
              <a:t>? </a:t>
            </a:r>
            <a:r>
              <a:rPr lang="en-US" altLang="ko-KR" sz="3200" dirty="0" err="1"/>
              <a:t>groupby</a:t>
            </a:r>
            <a:r>
              <a:rPr lang="en-US" altLang="ko-KR" sz="3200" dirty="0"/>
              <a:t>() </a:t>
            </a:r>
            <a:r>
              <a:rPr lang="ko-KR" altLang="en-US" sz="3200" dirty="0"/>
              <a:t>활용</a:t>
            </a:r>
            <a:r>
              <a:rPr lang="en-US" altLang="ko-KR" sz="3200" baseline="30000" dirty="0"/>
              <a:t>        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09" y="1202072"/>
            <a:ext cx="8582488" cy="54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38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74071" y="415001"/>
            <a:ext cx="12106275" cy="132556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</a:rPr>
              <a:t>LAB</a:t>
            </a:r>
            <a:r>
              <a:rPr lang="en-US" altLang="ko-KR" sz="3200" b="1" baseline="30000" dirty="0">
                <a:solidFill>
                  <a:schemeClr val="accent6"/>
                </a:solidFill>
              </a:rPr>
              <a:t>12-3 </a:t>
            </a:r>
            <a:r>
              <a:rPr lang="ko-KR" altLang="en-US" sz="3200" dirty="0"/>
              <a:t>울릉도는 몇 월에 바람이 가장 강할까</a:t>
            </a:r>
            <a:r>
              <a:rPr lang="en-US" altLang="ko-KR" sz="3200" dirty="0"/>
              <a:t>? </a:t>
            </a:r>
            <a:r>
              <a:rPr lang="en-US" altLang="ko-KR" sz="3200" dirty="0" err="1"/>
              <a:t>groupby</a:t>
            </a:r>
            <a:r>
              <a:rPr lang="en-US" altLang="ko-KR" sz="3200" dirty="0"/>
              <a:t>() </a:t>
            </a:r>
            <a:r>
              <a:rPr lang="ko-KR" altLang="en-US" sz="3200" dirty="0"/>
              <a:t>활용</a:t>
            </a:r>
            <a:r>
              <a:rPr lang="en-US" altLang="ko-KR" sz="3200" baseline="30000" dirty="0"/>
              <a:t>        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42" y="1740564"/>
            <a:ext cx="9097645" cy="3639058"/>
          </a:xfrm>
          <a:prstGeom prst="rect">
            <a:avLst/>
          </a:prstGeom>
        </p:spPr>
      </p:pic>
      <p:sp>
        <p:nvSpPr>
          <p:cNvPr id="5" name="말풍선: 모서리가 둥근 사각형 6">
            <a:extLst>
              <a:ext uri="{FF2B5EF4-FFF2-40B4-BE49-F238E27FC236}">
                <a16:creationId xmlns:a16="http://schemas.microsoft.com/office/drawing/2014/main" id="{C67835CA-7EB9-4888-81EA-2528D57DF43B}"/>
              </a:ext>
            </a:extLst>
          </p:cNvPr>
          <p:cNvSpPr/>
          <p:nvPr/>
        </p:nvSpPr>
        <p:spPr>
          <a:xfrm>
            <a:off x="2918967" y="4915949"/>
            <a:ext cx="3177033" cy="737402"/>
          </a:xfrm>
          <a:prstGeom prst="wedgeRoundRectCallout">
            <a:avLst>
              <a:gd name="adj1" fmla="val -28985"/>
              <a:gd name="adj2" fmla="val -9503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이부분을 생략하면 </a:t>
            </a:r>
            <a:r>
              <a:rPr lang="en-US" altLang="ko-KR">
                <a:solidFill>
                  <a:srgbClr val="FF0000"/>
                </a:solidFill>
              </a:rPr>
              <a:t>LAB 12-1, 12-2</a:t>
            </a:r>
            <a:r>
              <a:rPr lang="ko-KR" altLang="en-US">
                <a:solidFill>
                  <a:srgbClr val="FF0000"/>
                </a:solidFill>
              </a:rPr>
              <a:t>의 결과와 동일함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C352B-916B-47CE-B53F-5F2ADB36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64" y="4249139"/>
            <a:ext cx="3177033" cy="2456046"/>
          </a:xfrm>
          <a:prstGeom prst="rect">
            <a:avLst/>
          </a:prstGeom>
        </p:spPr>
      </p:pic>
      <p:sp>
        <p:nvSpPr>
          <p:cNvPr id="6" name="말풍선: 모서리가 둥근 사각형 6">
            <a:extLst>
              <a:ext uri="{FF2B5EF4-FFF2-40B4-BE49-F238E27FC236}">
                <a16:creationId xmlns:a16="http://schemas.microsoft.com/office/drawing/2014/main" id="{FAC62223-C1E1-4438-A144-CFF63877CE8F}"/>
              </a:ext>
            </a:extLst>
          </p:cNvPr>
          <p:cNvSpPr/>
          <p:nvPr/>
        </p:nvSpPr>
        <p:spPr>
          <a:xfrm>
            <a:off x="7723680" y="2389778"/>
            <a:ext cx="3177033" cy="737402"/>
          </a:xfrm>
          <a:prstGeom prst="wedgeRoundRectCallout">
            <a:avLst>
              <a:gd name="adj1" fmla="val -58038"/>
              <a:gd name="adj2" fmla="val 1564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LAB 12-1, 12-2</a:t>
            </a:r>
            <a:r>
              <a:rPr lang="ko-KR" altLang="en-US">
                <a:solidFill>
                  <a:srgbClr val="FF0000"/>
                </a:solidFill>
              </a:rPr>
              <a:t>보다 간단한 코딩 </a:t>
            </a:r>
            <a:r>
              <a:rPr lang="en-US" altLang="ko-KR">
                <a:solidFill>
                  <a:srgbClr val="FF0000"/>
                </a:solidFill>
              </a:rPr>
              <a:t>: </a:t>
            </a:r>
            <a:r>
              <a:rPr lang="ko-KR" altLang="en-US">
                <a:solidFill>
                  <a:srgbClr val="FF0000"/>
                </a:solidFill>
              </a:rPr>
              <a:t>강력한 성능을 보임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BE85279-B486-4375-B4FC-10E059FCBF50}"/>
              </a:ext>
            </a:extLst>
          </p:cNvPr>
          <p:cNvSpPr txBox="1">
            <a:spLocks/>
          </p:cNvSpPr>
          <p:nvPr/>
        </p:nvSpPr>
        <p:spPr>
          <a:xfrm>
            <a:off x="5269364" y="1669288"/>
            <a:ext cx="35051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3400" spc="-150"/>
              <a:t>따라해보기</a:t>
            </a:r>
            <a:endParaRPr lang="ko-KR" altLang="en-US" sz="3400" spc="-150" dirty="0"/>
          </a:p>
        </p:txBody>
      </p:sp>
    </p:spTree>
    <p:extLst>
      <p:ext uri="{BB962C8B-B14F-4D97-AF65-F5344CB8AC3E}">
        <p14:creationId xmlns:p14="http://schemas.microsoft.com/office/powerpoint/2010/main" val="397538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E41597-943D-4BA9-9651-746D2872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327"/>
            <a:ext cx="5985453" cy="449334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B98ABE6-79CC-4AA4-BEE2-0A70B9AC4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824" y="145616"/>
            <a:ext cx="3783339" cy="1325563"/>
          </a:xfrm>
        </p:spPr>
        <p:txBody>
          <a:bodyPr>
            <a:normAutofit/>
          </a:bodyPr>
          <a:lstStyle/>
          <a:p>
            <a:r>
              <a:rPr lang="en-US" altLang="ko-KR" sz="3400" b="1">
                <a:solidFill>
                  <a:srgbClr val="FF0000"/>
                </a:solidFill>
              </a:rPr>
              <a:t>open</a:t>
            </a:r>
            <a:r>
              <a:rPr lang="en-US" altLang="ko-KR" sz="3400" b="1">
                <a:solidFill>
                  <a:schemeClr val="accent6"/>
                </a:solidFill>
              </a:rPr>
              <a:t> VS. </a:t>
            </a:r>
            <a:r>
              <a:rPr lang="en-US" altLang="ko-KR" sz="3400" b="1"/>
              <a:t>pandas</a:t>
            </a:r>
            <a:endParaRPr lang="ko-KR" altLang="en-US" sz="3400" dirty="0"/>
          </a:p>
        </p:txBody>
      </p:sp>
      <p:sp>
        <p:nvSpPr>
          <p:cNvPr id="6" name="말풍선: 모서리가 둥근 사각형 6">
            <a:extLst>
              <a:ext uri="{FF2B5EF4-FFF2-40B4-BE49-F238E27FC236}">
                <a16:creationId xmlns:a16="http://schemas.microsoft.com/office/drawing/2014/main" id="{771944A8-88B0-46F5-AC5B-EB0D411ADCCB}"/>
              </a:ext>
            </a:extLst>
          </p:cNvPr>
          <p:cNvSpPr/>
          <p:nvPr/>
        </p:nvSpPr>
        <p:spPr>
          <a:xfrm>
            <a:off x="1200490" y="5806451"/>
            <a:ext cx="3626935" cy="704477"/>
          </a:xfrm>
          <a:prstGeom prst="wedgeRoundRectCallout">
            <a:avLst>
              <a:gd name="adj1" fmla="val -33820"/>
              <a:gd name="adj2" fmla="val -1477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복잡하고 오류의 가능성도 높다</a:t>
            </a:r>
            <a:r>
              <a:rPr lang="en-US" altLang="ko-KR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663284-6647-4A82-9BD8-DE117897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35" y="1182326"/>
            <a:ext cx="5616681" cy="2246673"/>
          </a:xfrm>
          <a:prstGeom prst="rect">
            <a:avLst/>
          </a:prstGeom>
        </p:spPr>
      </p:pic>
      <p:sp>
        <p:nvSpPr>
          <p:cNvPr id="9" name="말풍선: 모서리가 둥근 사각형 6">
            <a:extLst>
              <a:ext uri="{FF2B5EF4-FFF2-40B4-BE49-F238E27FC236}">
                <a16:creationId xmlns:a16="http://schemas.microsoft.com/office/drawing/2014/main" id="{F6E73B1A-289B-4F98-902C-18C8673BB699}"/>
              </a:ext>
            </a:extLst>
          </p:cNvPr>
          <p:cNvSpPr/>
          <p:nvPr/>
        </p:nvSpPr>
        <p:spPr>
          <a:xfrm>
            <a:off x="7438005" y="3675417"/>
            <a:ext cx="3626935" cy="704477"/>
          </a:xfrm>
          <a:prstGeom prst="wedgeRoundRectCallout">
            <a:avLst>
              <a:gd name="adj1" fmla="val -42464"/>
              <a:gd name="adj2" fmla="val -13381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힘의 차이가 느껴지십니까</a:t>
            </a:r>
            <a:r>
              <a:rPr lang="en-US" altLang="ko-KR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190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12.16 </a:t>
            </a:r>
            <a:r>
              <a:rPr lang="ko-KR" altLang="en-US" sz="3400" spc="-150" dirty="0"/>
              <a:t>조건에 맞게 골라내자 </a:t>
            </a:r>
            <a:r>
              <a:rPr lang="en-US" altLang="ko-KR" sz="3400" spc="-150" dirty="0"/>
              <a:t>: </a:t>
            </a:r>
            <a:r>
              <a:rPr lang="ko-KR" altLang="en-US" sz="3400" spc="-150" dirty="0"/>
              <a:t>필터링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3638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weather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Nanum Gothic"/>
              </a:rPr>
              <a:t>데이터프레임에서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'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최대풍속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'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레이블로 되어 있는 열의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Nanum Gothic"/>
              </a:rPr>
              <a:t>값이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Nanum Gothic"/>
              </a:rPr>
              <a:t>을 넘는지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확인하여 참과 거짓을 얻는 방법은 다음과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Nanum Gothic"/>
              </a:rPr>
              <a:t>같다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Nanum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58" y="2130219"/>
            <a:ext cx="8209676" cy="2371854"/>
          </a:xfrm>
          <a:prstGeom prst="rect">
            <a:avLst/>
          </a:prstGeom>
        </p:spPr>
      </p:pic>
      <p:pic>
        <p:nvPicPr>
          <p:cNvPr id="6146" name="Picture 2" descr="https://lh6.googleusercontent.com/fquqieWHxeO6iZnIJZX1b47aQDHBirHVDWEmyng0tkiuhgH0Y5wtl4jwL9emBSWoKENHGm75ePayQ4grVMDrv6xq6GXrHPyQqMqcNBsgP8zLeqQh_QNYKzNuCMYkims5ffaBIbA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617" y="3316146"/>
            <a:ext cx="6813056" cy="321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6">
            <a:extLst>
              <a:ext uri="{FF2B5EF4-FFF2-40B4-BE49-F238E27FC236}">
                <a16:creationId xmlns:a16="http://schemas.microsoft.com/office/drawing/2014/main" id="{B04100CE-1980-4A38-B675-220C4999E74B}"/>
              </a:ext>
            </a:extLst>
          </p:cNvPr>
          <p:cNvSpPr/>
          <p:nvPr/>
        </p:nvSpPr>
        <p:spPr>
          <a:xfrm>
            <a:off x="3896263" y="2004862"/>
            <a:ext cx="2927231" cy="737402"/>
          </a:xfrm>
          <a:prstGeom prst="wedgeRoundRectCallout">
            <a:avLst>
              <a:gd name="adj1" fmla="val -61025"/>
              <a:gd name="adj2" fmla="val -27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넘파이의 논리 인덱싱과 동일한 문법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77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14" y="2084784"/>
            <a:ext cx="10507541" cy="3419952"/>
          </a:xfrm>
          <a:prstGeom prst="rect">
            <a:avLst/>
          </a:prstGeom>
        </p:spPr>
      </p:pic>
      <p:sp>
        <p:nvSpPr>
          <p:cNvPr id="3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6507447" y="2290401"/>
            <a:ext cx="4590043" cy="968375"/>
          </a:xfrm>
          <a:prstGeom prst="wedgeRoundRectCallout">
            <a:avLst>
              <a:gd name="adj1" fmla="val -68594"/>
              <a:gd name="adj2" fmla="val -3860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'</a:t>
            </a:r>
            <a:r>
              <a:rPr lang="ko-KR" altLang="en-US" dirty="0" err="1">
                <a:solidFill>
                  <a:srgbClr val="FF0000"/>
                </a:solidFill>
              </a:rPr>
              <a:t>최대풍속</a:t>
            </a:r>
            <a:r>
              <a:rPr lang="en-US" altLang="ko-KR" dirty="0">
                <a:solidFill>
                  <a:srgbClr val="FF0000"/>
                </a:solidFill>
              </a:rPr>
              <a:t>' </a:t>
            </a:r>
            <a:r>
              <a:rPr lang="ko-KR" altLang="en-US" dirty="0">
                <a:solidFill>
                  <a:srgbClr val="FF0000"/>
                </a:solidFill>
              </a:rPr>
              <a:t>레이블로 되어 있는 열의 값이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10.0</a:t>
            </a:r>
            <a:r>
              <a:rPr lang="ko-KR" altLang="en-US" dirty="0">
                <a:solidFill>
                  <a:srgbClr val="FF0000"/>
                </a:solidFill>
              </a:rPr>
              <a:t>을 넘는지 </a:t>
            </a:r>
            <a:r>
              <a:rPr lang="ko-KR" altLang="en-US">
                <a:solidFill>
                  <a:srgbClr val="FF0000"/>
                </a:solidFill>
              </a:rPr>
              <a:t>확인하여 참값을 </a:t>
            </a:r>
            <a:r>
              <a:rPr lang="ko-KR" altLang="en-US" dirty="0">
                <a:solidFill>
                  <a:srgbClr val="FF0000"/>
                </a:solidFill>
              </a:rPr>
              <a:t>얻는 방법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12.16 </a:t>
            </a:r>
            <a:r>
              <a:rPr lang="ko-KR" altLang="en-US" sz="3400" spc="-150" dirty="0"/>
              <a:t>조건에 맞게 골라내자 </a:t>
            </a:r>
            <a:r>
              <a:rPr lang="en-US" altLang="ko-KR" sz="3400" spc="-150" dirty="0"/>
              <a:t>: </a:t>
            </a:r>
            <a:r>
              <a:rPr lang="ko-KR" altLang="en-US" sz="3400" spc="-150" dirty="0"/>
              <a:t>필터링</a:t>
            </a:r>
          </a:p>
        </p:txBody>
      </p:sp>
    </p:spTree>
    <p:extLst>
      <p:ext uri="{BB962C8B-B14F-4D97-AF65-F5344CB8AC3E}">
        <p14:creationId xmlns:p14="http://schemas.microsoft.com/office/powerpoint/2010/main" val="422002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12.17 </a:t>
            </a:r>
            <a:r>
              <a:rPr lang="ko-KR" altLang="en-US" sz="3400" spc="-150" dirty="0"/>
              <a:t>빠진 값을 찾고 삭제하기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328468"/>
            <a:ext cx="10916671" cy="523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Nanum Gothic"/>
              </a:rPr>
              <a:t>데이터 과학자가 사용하는 실제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데이터는 완벽하지 않고 상당한 수의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결손값을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가지고 있거나 의심스러운 값을 가지고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결손값은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왜 생길까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데이터가 아예 수집되지 않았거나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측정 장치의 고장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사건 사고 등으로 데이터를 확보할 수 없을 수도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따라서 데이터를 처리하기 전에 반드시 거쳐야 하는 절차가 데이터 정제이다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판다스에서는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결손값을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으로 나타낸다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혹은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로 표기함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).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판다스는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</a:t>
            </a:r>
            <a:r>
              <a:rPr lang="ko-KR" altLang="en-US" sz="1800" b="1" i="0" u="none" strike="noStrike" dirty="0" err="1">
                <a:solidFill>
                  <a:srgbClr val="0070C0"/>
                </a:solidFill>
                <a:effectLst/>
                <a:latin typeface="Nanum Gothic"/>
              </a:rPr>
              <a:t>결손값</a:t>
            </a:r>
            <a:r>
              <a:rPr lang="en-US" altLang="ko-KR" sz="1800" b="1" i="0" u="none" strike="noStrike" baseline="30000" dirty="0">
                <a:solidFill>
                  <a:srgbClr val="0070C0"/>
                </a:solidFill>
                <a:effectLst/>
                <a:latin typeface="Nanum Gothic"/>
              </a:rPr>
              <a:t>missing data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을 탐지하고 수정하는 함수를 제공한다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weather.csv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데이터 역시 이러한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결손값이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존재한다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데이터에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결손값이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있는지를 확인하는 함수는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isna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평균풍속이 측정되지 않았는지를 다음과 같이 확인해 보자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60086"/>
          <a:stretch/>
        </p:blipFill>
        <p:spPr>
          <a:xfrm>
            <a:off x="821080" y="3737312"/>
            <a:ext cx="4102688" cy="628738"/>
          </a:xfrm>
          <a:prstGeom prst="rect">
            <a:avLst/>
          </a:prstGeom>
        </p:spPr>
      </p:pic>
      <p:pic>
        <p:nvPicPr>
          <p:cNvPr id="7170" name="Picture 2" descr="https://lh3.googleusercontent.com/fuJ9PtRF9JDn25pSFSxwYFfs2d78G6ZdnRYZZlziUwxDCBp5o4EM2BYcUsgwZ3WBA6KpsNVfF56A9ChaxLs8zv1xWMhKuqZ3tcyZ6Jv9Jpbxogsrbow7oqHUcmbWDX-eWApfoF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767" y="3537900"/>
            <a:ext cx="4322022" cy="33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358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12.17 </a:t>
            </a:r>
            <a:r>
              <a:rPr lang="ko-KR" altLang="en-US" sz="3400" spc="-150" dirty="0"/>
              <a:t>빠진 값을 찾고 삭제하기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541694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weather[ weather['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평균풍속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isna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]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라고 하면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 조건을 이용하여 데이터프레임의 일부를 가져올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즉 평균 풍속이 측정되지 않은 날들만 추출해 보고 싶다면 아래 코드로 가능하다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지난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년의 데이터 가운데 평균풍속이 기록되지 않은 날은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일임을 알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52" y="2414318"/>
            <a:ext cx="1029796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611" y="1429788"/>
            <a:ext cx="11310150" cy="4387704"/>
          </a:xfrm>
        </p:spPr>
        <p:txBody>
          <a:bodyPr>
            <a:normAutofit/>
          </a:bodyPr>
          <a:lstStyle/>
          <a:p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파이썬 리스트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딕셔너리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넘파이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 배열을 데이터 프레임으로 변환할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판다스로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CSV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파일이나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엑셀 파일 등을 열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. </a:t>
            </a:r>
            <a:endParaRPr lang="en-US" altLang="ko-KR" sz="2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URL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을 통해 웹 사이트의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CSV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또는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JSON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과 같은 원격 파일 또는 데이터베이스를 열 수 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endParaRPr lang="ko-KR" altLang="en-US" sz="3600" dirty="0"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12.2 </a:t>
            </a:r>
            <a:r>
              <a:rPr lang="ko-KR" altLang="en-US" sz="3400" spc="-150" dirty="0" err="1"/>
              <a:t>판다스로</a:t>
            </a:r>
            <a:r>
              <a:rPr lang="ko-KR" altLang="en-US" sz="3400" spc="-150" dirty="0"/>
              <a:t> 어떤 일을 할 수 있나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1DDA26-DC4E-4F3E-A480-787FB2D5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40" y="3447555"/>
            <a:ext cx="6801477" cy="25053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39DD7C-911B-424A-B2E7-6836DF38F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97" y="3174973"/>
            <a:ext cx="3238781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9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QgrN8ljBilMtTLA5b3p4yqAELNQZsXJKfFtrZ93RcfBoXqAHcT_WPd6K8BGup4_fyOEjVa8UEEsFsQxUkXIWjoJTE0Ft3T4ZSCLwdBINU1xwCoKJEbjwm4VcjkYsp_Z-R7-9G7S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34" y="1541693"/>
            <a:ext cx="10111658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34" y="4561170"/>
            <a:ext cx="10355120" cy="132416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12.17 </a:t>
            </a:r>
            <a:r>
              <a:rPr lang="ko-KR" altLang="en-US" sz="3400" spc="-150" dirty="0"/>
              <a:t>빠진 값을 찾고 삭제하기</a:t>
            </a:r>
          </a:p>
        </p:txBody>
      </p:sp>
    </p:spTree>
    <p:extLst>
      <p:ext uri="{BB962C8B-B14F-4D97-AF65-F5344CB8AC3E}">
        <p14:creationId xmlns:p14="http://schemas.microsoft.com/office/powerpoint/2010/main" val="3225588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52240" y="216130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12.18 </a:t>
            </a:r>
            <a:r>
              <a:rPr lang="ko-KR" altLang="en-US" sz="3400" spc="-150" dirty="0"/>
              <a:t>빠진 데이터를 깨끗하게 메워 보자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0" y="1458351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우리가 사용하고 있는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weather.csv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결손값을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새로운 값으로 채워보자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아래의 코드는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fillna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함수를 이용하여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결손값을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으로 채우고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그리고 이러한 작업이 원본에 반영되도록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=True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로 설정했음을 유의해서 보자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평균풍속의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결손값이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존재했던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2012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11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일의 데이터를 출력해 보자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결손값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 아니라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 채워진 것을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19" y="2648741"/>
            <a:ext cx="1029796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9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3" y="320261"/>
            <a:ext cx="8983329" cy="36690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3" y="4241763"/>
            <a:ext cx="10269383" cy="2295845"/>
          </a:xfrm>
          <a:prstGeom prst="rect">
            <a:avLst/>
          </a:prstGeom>
        </p:spPr>
      </p:pic>
      <p:sp>
        <p:nvSpPr>
          <p:cNvPr id="4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6682014" y="4746568"/>
            <a:ext cx="4764612" cy="731707"/>
          </a:xfrm>
          <a:prstGeom prst="wedgeRoundRectCallout">
            <a:avLst>
              <a:gd name="adj1" fmla="val -55626"/>
              <a:gd name="adj2" fmla="val -288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  측정이 누락된 </a:t>
            </a:r>
            <a:r>
              <a:rPr lang="en-US" altLang="ko-KR" dirty="0">
                <a:solidFill>
                  <a:srgbClr val="FF0000"/>
                </a:solidFill>
              </a:rPr>
              <a:t>2012</a:t>
            </a:r>
            <a:r>
              <a:rPr lang="ko-KR" altLang="en-US" dirty="0">
                <a:solidFill>
                  <a:srgbClr val="FF0000"/>
                </a:solidFill>
              </a:rPr>
              <a:t>년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월 </a:t>
            </a:r>
            <a:r>
              <a:rPr lang="en-US" altLang="ko-KR" dirty="0">
                <a:solidFill>
                  <a:srgbClr val="FF0000"/>
                </a:solidFill>
              </a:rPr>
              <a:t>11</a:t>
            </a:r>
            <a:r>
              <a:rPr lang="ko-KR" altLang="en-US" dirty="0">
                <a:solidFill>
                  <a:srgbClr val="FF0000"/>
                </a:solidFill>
              </a:rPr>
              <a:t>월의 풍속을 전체 데이터 평균으로 채울 수 있다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877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351A0B-3E05-4D5B-AD61-AFDCA259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61" y="783046"/>
            <a:ext cx="10092906" cy="3806120"/>
          </a:xfrm>
          <a:prstGeom prst="rect">
            <a:avLst/>
          </a:prstGeom>
        </p:spPr>
      </p:pic>
      <p:sp>
        <p:nvSpPr>
          <p:cNvPr id="5" name="말풍선: 모서리가 둥근 사각형 6">
            <a:extLst>
              <a:ext uri="{FF2B5EF4-FFF2-40B4-BE49-F238E27FC236}">
                <a16:creationId xmlns:a16="http://schemas.microsoft.com/office/drawing/2014/main" id="{C53CEA07-6504-452C-914A-BF8409AD66D1}"/>
              </a:ext>
            </a:extLst>
          </p:cNvPr>
          <p:cNvSpPr/>
          <p:nvPr/>
        </p:nvSpPr>
        <p:spPr>
          <a:xfrm>
            <a:off x="3713694" y="1658311"/>
            <a:ext cx="4764612" cy="731707"/>
          </a:xfrm>
          <a:prstGeom prst="wedgeRoundRectCallout">
            <a:avLst>
              <a:gd name="adj1" fmla="val -55626"/>
              <a:gd name="adj2" fmla="val -288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  측정이 누락된 </a:t>
            </a:r>
            <a:r>
              <a:rPr lang="en-US" altLang="ko-KR" dirty="0">
                <a:solidFill>
                  <a:srgbClr val="FF0000"/>
                </a:solidFill>
              </a:rPr>
              <a:t>2012</a:t>
            </a:r>
            <a:r>
              <a:rPr lang="ko-KR" altLang="en-US" dirty="0">
                <a:solidFill>
                  <a:srgbClr val="FF0000"/>
                </a:solidFill>
              </a:rPr>
              <a:t>년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월 </a:t>
            </a:r>
            <a:r>
              <a:rPr lang="en-US" altLang="ko-KR" dirty="0">
                <a:solidFill>
                  <a:srgbClr val="FF0000"/>
                </a:solidFill>
              </a:rPr>
              <a:t>11</a:t>
            </a:r>
            <a:r>
              <a:rPr lang="ko-KR" altLang="en-US" dirty="0">
                <a:solidFill>
                  <a:srgbClr val="FF0000"/>
                </a:solidFill>
              </a:rPr>
              <a:t>월의 </a:t>
            </a:r>
            <a:r>
              <a:rPr lang="ko-KR" altLang="en-US">
                <a:solidFill>
                  <a:srgbClr val="FF0000"/>
                </a:solidFill>
              </a:rPr>
              <a:t>풍속을 최대 풍속 </a:t>
            </a:r>
            <a:r>
              <a:rPr lang="ko-KR" altLang="en-US" dirty="0">
                <a:solidFill>
                  <a:srgbClr val="FF0000"/>
                </a:solidFill>
              </a:rPr>
              <a:t>데이터 평균으로 채울 수 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말풍선: 모서리가 둥근 사각형 6">
            <a:extLst>
              <a:ext uri="{FF2B5EF4-FFF2-40B4-BE49-F238E27FC236}">
                <a16:creationId xmlns:a16="http://schemas.microsoft.com/office/drawing/2014/main" id="{D8A4F88E-8B71-478B-822E-C2D19F678020}"/>
              </a:ext>
            </a:extLst>
          </p:cNvPr>
          <p:cNvSpPr/>
          <p:nvPr/>
        </p:nvSpPr>
        <p:spPr>
          <a:xfrm>
            <a:off x="3713694" y="3510115"/>
            <a:ext cx="4764612" cy="731707"/>
          </a:xfrm>
          <a:prstGeom prst="wedgeRoundRectCallout">
            <a:avLst>
              <a:gd name="adj1" fmla="val -57255"/>
              <a:gd name="adj2" fmla="val 266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  측정이 누락된 </a:t>
            </a:r>
            <a:r>
              <a:rPr lang="en-US" altLang="ko-KR" dirty="0">
                <a:solidFill>
                  <a:srgbClr val="FF0000"/>
                </a:solidFill>
              </a:rPr>
              <a:t>2012</a:t>
            </a:r>
            <a:r>
              <a:rPr lang="ko-KR" altLang="en-US" dirty="0">
                <a:solidFill>
                  <a:srgbClr val="FF0000"/>
                </a:solidFill>
              </a:rPr>
              <a:t>년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월 </a:t>
            </a:r>
            <a:r>
              <a:rPr lang="en-US" altLang="ko-KR" dirty="0">
                <a:solidFill>
                  <a:srgbClr val="FF0000"/>
                </a:solidFill>
              </a:rPr>
              <a:t>11</a:t>
            </a:r>
            <a:r>
              <a:rPr lang="ko-KR" altLang="en-US" dirty="0">
                <a:solidFill>
                  <a:srgbClr val="FF0000"/>
                </a:solidFill>
              </a:rPr>
              <a:t>월의 </a:t>
            </a:r>
            <a:r>
              <a:rPr lang="ko-KR" altLang="en-US">
                <a:solidFill>
                  <a:srgbClr val="FF0000"/>
                </a:solidFill>
              </a:rPr>
              <a:t>풍속을 평균 풍속 </a:t>
            </a:r>
            <a:r>
              <a:rPr lang="ko-KR" altLang="en-US" dirty="0">
                <a:solidFill>
                  <a:srgbClr val="FF0000"/>
                </a:solidFill>
              </a:rPr>
              <a:t>데이터 평균으로 채울 수 있다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2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6083" y="3062550"/>
            <a:ext cx="4995917" cy="1325563"/>
          </a:xfrm>
        </p:spPr>
        <p:txBody>
          <a:bodyPr/>
          <a:lstStyle/>
          <a:p>
            <a:pPr algn="ctr"/>
            <a:r>
              <a:rPr lang="en-US" altLang="ko-KR" dirty="0"/>
              <a:t>Questions?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44" y="2893749"/>
            <a:ext cx="1424042" cy="1494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9A5A4D-CD89-4580-90DA-DA08725F3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2" b="1"/>
          <a:stretch/>
        </p:blipFill>
        <p:spPr>
          <a:xfrm>
            <a:off x="479803" y="6413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09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BEB27-78C7-4AA6-AEE2-8B8552EC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8878"/>
            <a:ext cx="11132127" cy="414416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데이터 보기 및 검사 </a:t>
            </a:r>
          </a:p>
          <a:p>
            <a:pPr lvl="1" fontAlgn="base"/>
            <a:r>
              <a:rPr lang="en-US" altLang="ko-KR" b="1" dirty="0"/>
              <a:t>mean()</a:t>
            </a:r>
            <a:r>
              <a:rPr lang="ko-KR" altLang="en-US" dirty="0"/>
              <a:t>로 모든 열의 평균을 계산할 수 있다</a:t>
            </a:r>
            <a:r>
              <a:rPr lang="en-US" altLang="ko-KR" dirty="0"/>
              <a:t>. </a:t>
            </a:r>
          </a:p>
          <a:p>
            <a:pPr lvl="1" fontAlgn="base"/>
            <a:r>
              <a:rPr lang="en-US" altLang="ko-KR" b="1" dirty="0" err="1"/>
              <a:t>corr</a:t>
            </a:r>
            <a:r>
              <a:rPr lang="en-US" altLang="ko-KR" b="1" dirty="0"/>
              <a:t>()</a:t>
            </a:r>
            <a:r>
              <a:rPr lang="ko-KR" altLang="en-US" dirty="0"/>
              <a:t>로 데이터 프레임의 열 사이의 상관 관계를 계산할 수 있다</a:t>
            </a:r>
            <a:r>
              <a:rPr lang="en-US" altLang="ko-KR" dirty="0"/>
              <a:t>. </a:t>
            </a:r>
          </a:p>
          <a:p>
            <a:pPr lvl="1" fontAlgn="base"/>
            <a:r>
              <a:rPr lang="en-US" altLang="ko-KR" b="1" dirty="0"/>
              <a:t>count()</a:t>
            </a:r>
            <a:r>
              <a:rPr lang="ko-KR" altLang="en-US" dirty="0"/>
              <a:t>로 각 데이터 프레임 열에서 </a:t>
            </a:r>
            <a:r>
              <a:rPr lang="en-US" altLang="ko-KR" dirty="0"/>
              <a:t>null</a:t>
            </a:r>
            <a:r>
              <a:rPr lang="ko-KR" altLang="en-US" dirty="0"/>
              <a:t>이 아닌 값의 개수를 계산할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r>
              <a:rPr lang="ko-KR" altLang="en-US" dirty="0"/>
              <a:t>필터</a:t>
            </a:r>
            <a:r>
              <a:rPr lang="en-US" altLang="ko-KR" dirty="0"/>
              <a:t>, </a:t>
            </a:r>
            <a:r>
              <a:rPr lang="ko-KR" altLang="en-US" dirty="0"/>
              <a:t>정렬 및 그룹화 </a:t>
            </a:r>
          </a:p>
          <a:p>
            <a:pPr lvl="1" fontAlgn="base"/>
            <a:r>
              <a:rPr lang="en-US" altLang="ko-KR" b="1" dirty="0" err="1"/>
              <a:t>sort_values</a:t>
            </a:r>
            <a:r>
              <a:rPr lang="en-US" altLang="ko-KR" b="1" dirty="0"/>
              <a:t>()</a:t>
            </a:r>
            <a:r>
              <a:rPr lang="ko-KR" altLang="en-US" dirty="0"/>
              <a:t>로 데이터를 정렬할 수 있다</a:t>
            </a:r>
            <a:r>
              <a:rPr lang="en-US" altLang="ko-KR" dirty="0"/>
              <a:t>. </a:t>
            </a:r>
          </a:p>
          <a:p>
            <a:pPr lvl="1" fontAlgn="base"/>
            <a:r>
              <a:rPr lang="ko-KR" altLang="en-US" dirty="0"/>
              <a:t>조건을 사용하여 열을 필터링할 수 있다</a:t>
            </a:r>
            <a:r>
              <a:rPr lang="en-US" altLang="ko-KR" dirty="0"/>
              <a:t>. </a:t>
            </a:r>
          </a:p>
          <a:p>
            <a:pPr lvl="1" fontAlgn="base"/>
            <a:r>
              <a:rPr lang="en-US" altLang="ko-KR" b="1" dirty="0" err="1"/>
              <a:t>groupby</a:t>
            </a:r>
            <a:r>
              <a:rPr lang="en-US" altLang="ko-KR" b="1" dirty="0"/>
              <a:t>()</a:t>
            </a:r>
            <a:r>
              <a:rPr lang="ko-KR" altLang="en-US" dirty="0"/>
              <a:t>를 이용하여 기준에 따라 몇 개의 그룹으로 데이터를 분할할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r>
              <a:rPr lang="ko-KR" altLang="en-US" dirty="0"/>
              <a:t>데이터 정제 </a:t>
            </a:r>
          </a:p>
          <a:p>
            <a:pPr lvl="1" fontAlgn="base"/>
            <a:r>
              <a:rPr lang="ko-KR" altLang="en-US" dirty="0"/>
              <a:t>데이터의 누락 값을 확인할 수 있다</a:t>
            </a:r>
            <a:r>
              <a:rPr lang="en-US" altLang="ko-KR" dirty="0"/>
              <a:t>. </a:t>
            </a:r>
          </a:p>
          <a:p>
            <a:pPr lvl="1" fontAlgn="base"/>
            <a:r>
              <a:rPr lang="ko-KR" altLang="en-US" dirty="0"/>
              <a:t>특정한 값을 다른 값으로 대체할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302720"/>
            <a:ext cx="9681595" cy="24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11707" y="-296826"/>
            <a:ext cx="11057592" cy="13255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3400" spc="-150" dirty="0"/>
              <a:t>12.6 </a:t>
            </a:r>
            <a:r>
              <a:rPr lang="ko-KR" altLang="en-US" sz="3400" spc="-150" dirty="0" err="1"/>
              <a:t>판다스의</a:t>
            </a:r>
            <a:r>
              <a:rPr lang="ko-KR" altLang="en-US" sz="3400" spc="-150" dirty="0"/>
              <a:t> 데이터 구조 </a:t>
            </a:r>
            <a:r>
              <a:rPr lang="en-US" altLang="ko-KR" sz="3400" spc="-150" dirty="0"/>
              <a:t>: </a:t>
            </a:r>
            <a:r>
              <a:rPr lang="ko-KR" altLang="en-US" sz="3400" spc="-150" dirty="0"/>
              <a:t>시리즈와 데이터프레임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01" y="674990"/>
            <a:ext cx="10916671" cy="50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내장 라이브러리인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csv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모듈 이외에도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CSV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데이터를 처리할 수 있는 모듈이 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이들 중 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가장 강력한 </a:t>
            </a:r>
            <a:r>
              <a:rPr lang="ko-KR" altLang="en-US" sz="2000">
                <a:solidFill>
                  <a:srgbClr val="000000"/>
                </a:solidFill>
                <a:latin typeface="Nanum Gothic"/>
              </a:rPr>
              <a:t>외부 라이브러리인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  </a:t>
            </a:r>
            <a:r>
              <a:rPr lang="ko-KR" altLang="en-US" sz="2000" b="0" i="0" u="none" strike="noStrike" err="1">
                <a:solidFill>
                  <a:srgbClr val="000000"/>
                </a:solidFill>
                <a:effectLst/>
                <a:latin typeface="Nanum Gothic"/>
              </a:rPr>
              <a:t>판다스를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 알아보자</a:t>
            </a: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. </a:t>
            </a:r>
          </a:p>
          <a:p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판다스는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데이터 저장을 위하여 다음과 같은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2</a:t>
            </a:r>
            <a:r>
              <a:rPr lang="ko-KR" altLang="en-US" sz="2000" b="0" i="0" u="none" strike="noStrike">
                <a:solidFill>
                  <a:srgbClr val="000000"/>
                </a:solidFill>
                <a:effectLst/>
                <a:latin typeface="Nanum Gothic"/>
              </a:rPr>
              <a:t>가지의 기본 데이터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구조를 제공하고 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</a:t>
            </a:r>
          </a:p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이들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Nanum Gothic"/>
              </a:rPr>
              <a:t>데이터 구조는 모두 </a:t>
            </a: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Nanum Gothic"/>
              </a:rPr>
              <a:t>넘파이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Nanum Gothic"/>
              </a:rPr>
              <a:t> 배열을 이용하여 구현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된다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따라서 속도가 빠르다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모든 데이터 구조는 값을 변경할 수 있으며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시리즈를 제외하고는 크기도 변경할 수 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각 행과 열은 이름이 부여되며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행의 이름을 </a:t>
            </a:r>
            <a:r>
              <a:rPr lang="ko-KR" altLang="en-US" sz="2000" b="1" i="0" u="none" strike="noStrike" dirty="0">
                <a:solidFill>
                  <a:srgbClr val="0070C0"/>
                </a:solidFill>
                <a:effectLst/>
                <a:latin typeface="Nanum Gothic"/>
              </a:rPr>
              <a:t>인덱스</a:t>
            </a:r>
            <a:r>
              <a:rPr lang="en-US" altLang="ko-KR" sz="2000" b="1" i="0" u="none" strike="noStrike" baseline="30000" dirty="0">
                <a:solidFill>
                  <a:srgbClr val="0070C0"/>
                </a:solidFill>
                <a:effectLst/>
                <a:latin typeface="Nanum Gothic"/>
              </a:rPr>
              <a:t>index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열의 이름을 </a:t>
            </a:r>
            <a:r>
              <a:rPr lang="ko-KR" altLang="en-US" sz="2000" b="1" i="0" u="none" strike="noStrike" dirty="0" err="1">
                <a:solidFill>
                  <a:srgbClr val="0070C0"/>
                </a:solidFill>
                <a:effectLst/>
                <a:latin typeface="Nanum Gothic"/>
              </a:rPr>
              <a:t>컬럼스</a:t>
            </a:r>
            <a:r>
              <a:rPr lang="en-US" altLang="ko-KR" sz="2000" b="1" i="0" u="none" strike="noStrike" baseline="30000" dirty="0">
                <a:solidFill>
                  <a:srgbClr val="0070C0"/>
                </a:solidFill>
                <a:effectLst/>
                <a:latin typeface="Nanum Gothic"/>
              </a:rPr>
              <a:t>columns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라 부른다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 Gothic"/>
              </a:rPr>
              <a:t>.</a:t>
            </a:r>
            <a:endParaRPr lang="en-US" altLang="ko-KR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88" y="2704939"/>
            <a:ext cx="7980829" cy="1183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521769-C6CA-4B6D-96DF-FAF78B98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111" y="3818322"/>
            <a:ext cx="4638909" cy="30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3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8645" y="0"/>
            <a:ext cx="3505121" cy="1325563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3400" spc="-150"/>
              <a:t>따라해보기</a:t>
            </a:r>
            <a:endParaRPr lang="ko-KR" altLang="en-US" sz="3400" spc="-1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EDB4B2-1763-4148-8C6D-75002FB22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0" y="1037681"/>
            <a:ext cx="7680959" cy="2146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44A0F0-C9FA-482D-B667-EB00741F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70" y="3429000"/>
            <a:ext cx="4943475" cy="3000375"/>
          </a:xfrm>
          <a:prstGeom prst="rect">
            <a:avLst/>
          </a:prstGeom>
        </p:spPr>
      </p:pic>
      <p:sp>
        <p:nvSpPr>
          <p:cNvPr id="10" name="말풍선: 모서리가 둥근 사각형 6">
            <a:extLst>
              <a:ext uri="{FF2B5EF4-FFF2-40B4-BE49-F238E27FC236}">
                <a16:creationId xmlns:a16="http://schemas.microsoft.com/office/drawing/2014/main" id="{E75780B2-CE11-4F87-B5A7-16E02DAB21BB}"/>
              </a:ext>
            </a:extLst>
          </p:cNvPr>
          <p:cNvSpPr/>
          <p:nvPr/>
        </p:nvSpPr>
        <p:spPr>
          <a:xfrm>
            <a:off x="6329175" y="1037681"/>
            <a:ext cx="4153763" cy="960717"/>
          </a:xfrm>
          <a:prstGeom prst="wedgeRoundRectCallout">
            <a:avLst>
              <a:gd name="adj1" fmla="val -101607"/>
              <a:gd name="adj2" fmla="val 287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pip install pandas</a:t>
            </a:r>
            <a:r>
              <a:rPr lang="ko-KR" altLang="en-US">
                <a:solidFill>
                  <a:schemeClr val="tx1"/>
                </a:solidFill>
              </a:rPr>
              <a:t>로 판다스 설치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말풍선: 모서리가 둥근 사각형 6">
            <a:extLst>
              <a:ext uri="{FF2B5EF4-FFF2-40B4-BE49-F238E27FC236}">
                <a16:creationId xmlns:a16="http://schemas.microsoft.com/office/drawing/2014/main" id="{8C11E3A2-0802-48E5-81B6-7F39BAFA8F6E}"/>
              </a:ext>
            </a:extLst>
          </p:cNvPr>
          <p:cNvSpPr/>
          <p:nvPr/>
        </p:nvSpPr>
        <p:spPr>
          <a:xfrm>
            <a:off x="6329175" y="3685398"/>
            <a:ext cx="4447682" cy="1325563"/>
          </a:xfrm>
          <a:prstGeom prst="wedgeRoundRectCallout">
            <a:avLst>
              <a:gd name="adj1" fmla="val -105260"/>
              <a:gd name="adj2" fmla="val -116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Import pandas</a:t>
            </a:r>
            <a:r>
              <a:rPr lang="ko-KR" altLang="en-US">
                <a:solidFill>
                  <a:schemeClr val="tx1"/>
                </a:solidFill>
              </a:rPr>
              <a:t>로 판다스 사용 선언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print(pd.__version___) </a:t>
            </a:r>
            <a:r>
              <a:rPr lang="ko-KR" altLang="en-US">
                <a:solidFill>
                  <a:schemeClr val="tx1"/>
                </a:solidFill>
              </a:rPr>
              <a:t>을 통해 판다스가 잘 설치 됐는지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버전은 무엇인지 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말풍선: 모서리가 둥근 사각형 6">
            <a:extLst>
              <a:ext uri="{FF2B5EF4-FFF2-40B4-BE49-F238E27FC236}">
                <a16:creationId xmlns:a16="http://schemas.microsoft.com/office/drawing/2014/main" id="{5E6FE4A0-F099-4BB0-99B7-D8FCA00F648B}"/>
              </a:ext>
            </a:extLst>
          </p:cNvPr>
          <p:cNvSpPr/>
          <p:nvPr/>
        </p:nvSpPr>
        <p:spPr>
          <a:xfrm>
            <a:off x="3337780" y="6137133"/>
            <a:ext cx="3147924" cy="548640"/>
          </a:xfrm>
          <a:prstGeom prst="wedgeRoundRectCallout">
            <a:avLst>
              <a:gd name="adj1" fmla="val -76834"/>
              <a:gd name="adj2" fmla="val -1693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버전명이 나오면 성공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70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431"/>
            <a:ext cx="8976315" cy="64949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0456"/>
            <a:ext cx="6096000" cy="1360944"/>
          </a:xfrm>
          <a:prstGeom prst="rect">
            <a:avLst/>
          </a:prstGeom>
        </p:spPr>
      </p:pic>
      <p:sp>
        <p:nvSpPr>
          <p:cNvPr id="4" name="말풍선: 모서리가 둥근 사각형 6">
            <a:extLst>
              <a:ext uri="{FF2B5EF4-FFF2-40B4-BE49-F238E27FC236}">
                <a16:creationId xmlns:a16="http://schemas.microsoft.com/office/drawing/2014/main" id="{4F847DAD-DAD2-4A3D-9E6E-38E306F5642D}"/>
              </a:ext>
            </a:extLst>
          </p:cNvPr>
          <p:cNvSpPr/>
          <p:nvPr/>
        </p:nvSpPr>
        <p:spPr>
          <a:xfrm>
            <a:off x="7828345" y="200789"/>
            <a:ext cx="2755812" cy="1037961"/>
          </a:xfrm>
          <a:prstGeom prst="wedgeRoundRectCallout">
            <a:avLst>
              <a:gd name="adj1" fmla="val -101607"/>
              <a:gd name="adj2" fmla="val 287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하나 하나가 판다스 </a:t>
            </a:r>
            <a:r>
              <a:rPr lang="en-US" altLang="ko-KR">
                <a:solidFill>
                  <a:schemeClr val="tx1"/>
                </a:solidFill>
              </a:rPr>
              <a:t/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시리즈가 됩니다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7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4" y="631413"/>
            <a:ext cx="12084495" cy="3209067"/>
          </a:xfrm>
          <a:prstGeom prst="rect">
            <a:avLst/>
          </a:prstGeom>
        </p:spPr>
      </p:pic>
      <p:sp>
        <p:nvSpPr>
          <p:cNvPr id="3" name="말풍선: 모서리가 둥근 사각형 6">
            <a:extLst>
              <a:ext uri="{FF2B5EF4-FFF2-40B4-BE49-F238E27FC236}">
                <a16:creationId xmlns:a16="http://schemas.microsoft.com/office/drawing/2014/main" id="{4219EA7B-CA24-48B4-A0C8-8621F5336104}"/>
              </a:ext>
            </a:extLst>
          </p:cNvPr>
          <p:cNvSpPr/>
          <p:nvPr/>
        </p:nvSpPr>
        <p:spPr>
          <a:xfrm>
            <a:off x="4004317" y="4058595"/>
            <a:ext cx="3864585" cy="1323464"/>
          </a:xfrm>
          <a:prstGeom prst="wedgeRoundRectCallout">
            <a:avLst>
              <a:gd name="adj1" fmla="val -84913"/>
              <a:gd name="adj2" fmla="val -8003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판다스의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DataFrame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사용해서 하나의 데이터 프레임을 만들 수 있다</a:t>
            </a:r>
          </a:p>
        </p:txBody>
      </p:sp>
      <p:sp>
        <p:nvSpPr>
          <p:cNvPr id="4" name="말풍선: 모서리가 둥근 사각형 6">
            <a:extLst>
              <a:ext uri="{FF2B5EF4-FFF2-40B4-BE49-F238E27FC236}">
                <a16:creationId xmlns:a16="http://schemas.microsoft.com/office/drawing/2014/main" id="{E6F84D56-EBB7-40D3-A341-F03F75F5A495}"/>
              </a:ext>
            </a:extLst>
          </p:cNvPr>
          <p:cNvSpPr/>
          <p:nvPr/>
        </p:nvSpPr>
        <p:spPr>
          <a:xfrm>
            <a:off x="8950066" y="295312"/>
            <a:ext cx="3028573" cy="1037961"/>
          </a:xfrm>
          <a:prstGeom prst="wedgeRoundRectCallout">
            <a:avLst>
              <a:gd name="adj1" fmla="val -65106"/>
              <a:gd name="adj2" fmla="val 3238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딕셔너리 형식의 데이터로 데이터 프레임을 생성함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75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13203</TotalTime>
  <Words>1364</Words>
  <Application>Microsoft Office PowerPoint</Application>
  <PresentationFormat>와이드스크린</PresentationFormat>
  <Paragraphs>134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KoPub돋움체 Bold</vt:lpstr>
      <vt:lpstr>Nanum Gothic</vt:lpstr>
      <vt:lpstr>맑은 고딕</vt:lpstr>
      <vt:lpstr>Arial</vt:lpstr>
      <vt:lpstr>Consolas</vt:lpstr>
      <vt:lpstr>Office 테마</vt:lpstr>
      <vt:lpstr>PowerPoint 프레젠테이션</vt:lpstr>
      <vt:lpstr>12.1 엑셀보다 빠른 일처리는 판다스로</vt:lpstr>
      <vt:lpstr>PowerPoint 프레젠테이션</vt:lpstr>
      <vt:lpstr>12.2 판다스로 어떤 일을 할 수 있나</vt:lpstr>
      <vt:lpstr>PowerPoint 프레젠테이션</vt:lpstr>
      <vt:lpstr>12.6 판다스의 데이터 구조 : 시리즈와 데이터프레임</vt:lpstr>
      <vt:lpstr>따라해보기</vt:lpstr>
      <vt:lpstr>PowerPoint 프레젠테이션</vt:lpstr>
      <vt:lpstr>PowerPoint 프레젠테이션</vt:lpstr>
      <vt:lpstr>12.3 CSV라고 들어봤니</vt:lpstr>
      <vt:lpstr>PowerPoint 프레젠테이션</vt:lpstr>
      <vt:lpstr>12.7 판다스로 데이터 파일을 읽기</vt:lpstr>
      <vt:lpstr>12.7 판다스로 데이터 파일을 읽기</vt:lpstr>
      <vt:lpstr>12.8 데이터를 설명하는 인덱스와 컬럼스 객체</vt:lpstr>
      <vt:lpstr>PowerPoint 프레젠테이션</vt:lpstr>
      <vt:lpstr>12.9 열을 기준으로 데이터 선택하기</vt:lpstr>
      <vt:lpstr>PowerPoint 프레젠테이션</vt:lpstr>
      <vt:lpstr>12.10 데이터 가시화하기</vt:lpstr>
      <vt:lpstr>12.11 판다스에서도 슬라이싱으로 행 선택이 된다.</vt:lpstr>
      <vt:lpstr>12.11 판다스에서도 슬라이싱으로 행 선택이 된다.</vt:lpstr>
      <vt:lpstr>12.12 새로운 열을 쉽게 생성해 보자</vt:lpstr>
      <vt:lpstr>PowerPoint 프레젠테이션</vt:lpstr>
      <vt:lpstr>PowerPoint 프레젠테이션</vt:lpstr>
      <vt:lpstr>PowerPoint 프레젠테이션</vt:lpstr>
      <vt:lpstr>12.13 데이터를 간편하게 분석할 수 있는 기능이 있다.</vt:lpstr>
      <vt:lpstr>PowerPoint 프레젠테이션</vt:lpstr>
      <vt:lpstr>12.14 데이터 집계 분석도 손쉽게</vt:lpstr>
      <vt:lpstr>12.14 데이터 집계 분석도 손쉽게</vt:lpstr>
      <vt:lpstr>LAB12-1 울릉도는 몇 월에 바람이 가장 강할까?</vt:lpstr>
      <vt:lpstr>LAB12-2 판다스로 울릉도의 바람 세기 분석하기</vt:lpstr>
      <vt:lpstr>12.15 데이터를 특정한 값에 기반하여 묶는 기능 : 그룹핑</vt:lpstr>
      <vt:lpstr>12.15 데이터를 특정한 값에 기반하여 묶는 기능 : 그룹핑</vt:lpstr>
      <vt:lpstr>LAB12-3 울릉도는 몇 월에 바람이 가장 강할까? groupby() 활용        </vt:lpstr>
      <vt:lpstr>LAB12-3 울릉도는 몇 월에 바람이 가장 강할까? groupby() 활용        </vt:lpstr>
      <vt:lpstr>open VS. pandas</vt:lpstr>
      <vt:lpstr>12.16 조건에 맞게 골라내자 : 필터링</vt:lpstr>
      <vt:lpstr>12.16 조건에 맞게 골라내자 : 필터링</vt:lpstr>
      <vt:lpstr>12.17 빠진 값을 찾고 삭제하기</vt:lpstr>
      <vt:lpstr>12.17 빠진 값을 찾고 삭제하기</vt:lpstr>
      <vt:lpstr>12.17 빠진 값을 찾고 삭제하기</vt:lpstr>
      <vt:lpstr>12.18 빠진 데이터를 깨끗하게 메워 보자</vt:lpstr>
      <vt:lpstr>PowerPoint 프레젠테이션</vt:lpstr>
      <vt:lpstr>PowerPoint 프레젠테이션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쫄깃한 파이썬</dc:title>
  <dc:creator>dongupak</dc:creator>
  <cp:lastModifiedBy>user</cp:lastModifiedBy>
  <cp:revision>212</cp:revision>
  <cp:lastPrinted>2022-11-28T03:02:34Z</cp:lastPrinted>
  <dcterms:created xsi:type="dcterms:W3CDTF">2019-07-01T11:22:40Z</dcterms:created>
  <dcterms:modified xsi:type="dcterms:W3CDTF">2022-11-28T04:15:44Z</dcterms:modified>
</cp:coreProperties>
</file>